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5"/>
  </p:notesMasterIdLst>
  <p:handoutMasterIdLst>
    <p:handoutMasterId r:id="rId16"/>
  </p:handoutMasterIdLst>
  <p:sldIdLst>
    <p:sldId id="289" r:id="rId5"/>
    <p:sldId id="270" r:id="rId6"/>
    <p:sldId id="287" r:id="rId7"/>
    <p:sldId id="292" r:id="rId8"/>
    <p:sldId id="293" r:id="rId9"/>
    <p:sldId id="294" r:id="rId10"/>
    <p:sldId id="295" r:id="rId11"/>
    <p:sldId id="296" r:id="rId12"/>
    <p:sldId id="297" r:id="rId13"/>
    <p:sldId id="29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13"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5"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0A2"/>
    <a:srgbClr val="404040"/>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364" autoAdjust="0"/>
  </p:normalViewPr>
  <p:slideViewPr>
    <p:cSldViewPr snapToGrid="0">
      <p:cViewPr>
        <p:scale>
          <a:sx n="71" d="100"/>
          <a:sy n="71" d="100"/>
        </p:scale>
        <p:origin x="488" y="28"/>
      </p:cViewPr>
      <p:guideLst>
        <p:guide pos="3840"/>
        <p:guide orient="horz" pos="2160"/>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2F7A84F-E231-42BE-A9F8-B5131853C8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CB813BC-9E49-4ABB-A3C3-CEE0885B027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EBDBEE-1FDA-4F57-947F-5759FA6ABC55}" type="datetimeFigureOut">
              <a:rPr lang="en-US" smtClean="0"/>
              <a:t>10/15/2022</a:t>
            </a:fld>
            <a:endParaRPr lang="en-US" dirty="0"/>
          </a:p>
        </p:txBody>
      </p:sp>
      <p:sp>
        <p:nvSpPr>
          <p:cNvPr id="4" name="Footer Placeholder 3">
            <a:extLst>
              <a:ext uri="{FF2B5EF4-FFF2-40B4-BE49-F238E27FC236}">
                <a16:creationId xmlns:a16="http://schemas.microsoft.com/office/drawing/2014/main" id="{47ADFF29-9BE4-4CDF-A198-BBEE303F0EB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0D4AFC6-5A97-4417-A16A-485E5801A6E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FA8C659-3DDB-48CB-A056-6A658A161B7C}" type="slidenum">
              <a:rPr lang="en-US" smtClean="0"/>
              <a:t>‹#›</a:t>
            </a:fld>
            <a:endParaRPr lang="en-US" dirty="0"/>
          </a:p>
        </p:txBody>
      </p:sp>
    </p:spTree>
    <p:extLst>
      <p:ext uri="{BB962C8B-B14F-4D97-AF65-F5344CB8AC3E}">
        <p14:creationId xmlns:p14="http://schemas.microsoft.com/office/powerpoint/2010/main" val="236076770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16A9CD-5E57-4C86-B862-09CA519924BA}" type="datetimeFigureOut">
              <a:rPr lang="en-US" smtClean="0"/>
              <a:t>10/15/2022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A004F4-F240-48F9-8AE1-486585C7F00D}" type="slidenum">
              <a:rPr lang="en-US" smtClean="0"/>
              <a:t>‹#›</a:t>
            </a:fld>
            <a:endParaRPr lang="en-US" dirty="0"/>
          </a:p>
        </p:txBody>
      </p:sp>
    </p:spTree>
    <p:extLst>
      <p:ext uri="{BB962C8B-B14F-4D97-AF65-F5344CB8AC3E}">
        <p14:creationId xmlns:p14="http://schemas.microsoft.com/office/powerpoint/2010/main" val="2154881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a:t>
            </a:fld>
            <a:endParaRPr lang="en-US" dirty="0"/>
          </a:p>
        </p:txBody>
      </p:sp>
    </p:spTree>
    <p:extLst>
      <p:ext uri="{BB962C8B-B14F-4D97-AF65-F5344CB8AC3E}">
        <p14:creationId xmlns:p14="http://schemas.microsoft.com/office/powerpoint/2010/main" val="32288534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10</a:t>
            </a:fld>
            <a:endParaRPr lang="en-US" dirty="0"/>
          </a:p>
        </p:txBody>
      </p:sp>
    </p:spTree>
    <p:extLst>
      <p:ext uri="{BB962C8B-B14F-4D97-AF65-F5344CB8AC3E}">
        <p14:creationId xmlns:p14="http://schemas.microsoft.com/office/powerpoint/2010/main" val="3426287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2</a:t>
            </a:fld>
            <a:endParaRPr lang="en-US" dirty="0"/>
          </a:p>
        </p:txBody>
      </p:sp>
    </p:spTree>
    <p:extLst>
      <p:ext uri="{BB962C8B-B14F-4D97-AF65-F5344CB8AC3E}">
        <p14:creationId xmlns:p14="http://schemas.microsoft.com/office/powerpoint/2010/main" val="1912317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3</a:t>
            </a:fld>
            <a:endParaRPr lang="en-US" dirty="0"/>
          </a:p>
        </p:txBody>
      </p:sp>
    </p:spTree>
    <p:extLst>
      <p:ext uri="{BB962C8B-B14F-4D97-AF65-F5344CB8AC3E}">
        <p14:creationId xmlns:p14="http://schemas.microsoft.com/office/powerpoint/2010/main" val="3142064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4</a:t>
            </a:fld>
            <a:endParaRPr lang="en-US" dirty="0"/>
          </a:p>
        </p:txBody>
      </p:sp>
    </p:spTree>
    <p:extLst>
      <p:ext uri="{BB962C8B-B14F-4D97-AF65-F5344CB8AC3E}">
        <p14:creationId xmlns:p14="http://schemas.microsoft.com/office/powerpoint/2010/main" val="8935381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5</a:t>
            </a:fld>
            <a:endParaRPr lang="en-US" dirty="0"/>
          </a:p>
        </p:txBody>
      </p:sp>
    </p:spTree>
    <p:extLst>
      <p:ext uri="{BB962C8B-B14F-4D97-AF65-F5344CB8AC3E}">
        <p14:creationId xmlns:p14="http://schemas.microsoft.com/office/powerpoint/2010/main" val="827124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6</a:t>
            </a:fld>
            <a:endParaRPr lang="en-US" dirty="0"/>
          </a:p>
        </p:txBody>
      </p:sp>
    </p:spTree>
    <p:extLst>
      <p:ext uri="{BB962C8B-B14F-4D97-AF65-F5344CB8AC3E}">
        <p14:creationId xmlns:p14="http://schemas.microsoft.com/office/powerpoint/2010/main" val="19803095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7</a:t>
            </a:fld>
            <a:endParaRPr lang="en-US" dirty="0"/>
          </a:p>
        </p:txBody>
      </p:sp>
    </p:spTree>
    <p:extLst>
      <p:ext uri="{BB962C8B-B14F-4D97-AF65-F5344CB8AC3E}">
        <p14:creationId xmlns:p14="http://schemas.microsoft.com/office/powerpoint/2010/main" val="4487087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8</a:t>
            </a:fld>
            <a:endParaRPr lang="en-US" dirty="0"/>
          </a:p>
        </p:txBody>
      </p:sp>
    </p:spTree>
    <p:extLst>
      <p:ext uri="{BB962C8B-B14F-4D97-AF65-F5344CB8AC3E}">
        <p14:creationId xmlns:p14="http://schemas.microsoft.com/office/powerpoint/2010/main" val="2062085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9</a:t>
            </a:fld>
            <a:endParaRPr lang="en-US" dirty="0"/>
          </a:p>
        </p:txBody>
      </p:sp>
    </p:spTree>
    <p:extLst>
      <p:ext uri="{BB962C8B-B14F-4D97-AF65-F5344CB8AC3E}">
        <p14:creationId xmlns:p14="http://schemas.microsoft.com/office/powerpoint/2010/main" val="3423110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7D165-49B0-44FF-A267-367F5A6EE306}"/>
              </a:ext>
            </a:extLst>
          </p:cNvPr>
          <p:cNvSpPr>
            <a:spLocks noGrp="1"/>
          </p:cNvSpPr>
          <p:nvPr>
            <p:ph type="ctrTitle"/>
          </p:nvPr>
        </p:nvSpPr>
        <p:spPr>
          <a:xfrm>
            <a:off x="1524000" y="2039514"/>
            <a:ext cx="9144000" cy="2128049"/>
          </a:xfrm>
        </p:spPr>
        <p:txBody>
          <a:bodyPr anchor="b"/>
          <a:lstStyle>
            <a:lvl1pPr algn="ctr">
              <a:lnSpc>
                <a:spcPct val="125000"/>
              </a:lnSpc>
              <a:defRPr sz="6000">
                <a:solidFill>
                  <a:schemeClr val="bg1"/>
                </a:solidFill>
              </a:defRPr>
            </a:lvl1pPr>
          </a:lstStyle>
          <a:p>
            <a:r>
              <a:rPr lang="en-US" noProof="0"/>
              <a:t>Click to edit Master title style</a:t>
            </a:r>
          </a:p>
        </p:txBody>
      </p:sp>
      <p:sp>
        <p:nvSpPr>
          <p:cNvPr id="3" name="Subtitle 2">
            <a:extLst>
              <a:ext uri="{FF2B5EF4-FFF2-40B4-BE49-F238E27FC236}">
                <a16:creationId xmlns:a16="http://schemas.microsoft.com/office/drawing/2014/main" id="{56B52800-74D6-4A78-AC9B-8E737A1A3B0D}"/>
              </a:ext>
            </a:extLst>
          </p:cNvPr>
          <p:cNvSpPr>
            <a:spLocks noGrp="1"/>
          </p:cNvSpPr>
          <p:nvPr>
            <p:ph type="subTitle" idx="1"/>
          </p:nvPr>
        </p:nvSpPr>
        <p:spPr>
          <a:xfrm>
            <a:off x="1524000" y="4221162"/>
            <a:ext cx="9144000" cy="882001"/>
          </a:xfrm>
          <a:solidFill>
            <a:schemeClr val="accent2">
              <a:alpha val="90000"/>
            </a:schemeClr>
          </a:solidFill>
        </p:spPr>
        <p:txBody>
          <a:bodyPr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2500" b="1" i="1" kern="1200" spc="65" dirty="0">
                <a:solidFill>
                  <a:schemeClr val="accent1"/>
                </a:solidFill>
                <a:latin typeface="+mn-lt"/>
                <a:ea typeface="+mn-ea"/>
                <a:cs typeface="Aria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Date Placeholder 3">
            <a:extLst>
              <a:ext uri="{FF2B5EF4-FFF2-40B4-BE49-F238E27FC236}">
                <a16:creationId xmlns:a16="http://schemas.microsoft.com/office/drawing/2014/main" id="{88B91F7B-C4AF-4FC6-A6BE-657DEF6D5358}"/>
              </a:ext>
            </a:extLst>
          </p:cNvPr>
          <p:cNvSpPr>
            <a:spLocks noGrp="1"/>
          </p:cNvSpPr>
          <p:nvPr>
            <p:ph type="dt" sz="half" idx="10"/>
          </p:nvPr>
        </p:nvSpPr>
        <p:spPr/>
        <p:txBody>
          <a:bodyPr/>
          <a:lstStyle/>
          <a:p>
            <a:fld id="{8DA08ED5-AEFE-4443-9040-726EF6690995}" type="datetime1">
              <a:rPr lang="en-US" noProof="0" smtClean="0"/>
              <a:t>10/15/2022</a:t>
            </a:fld>
            <a:endParaRPr lang="en-US" noProof="0" dirty="0"/>
          </a:p>
        </p:txBody>
      </p:sp>
      <p:sp>
        <p:nvSpPr>
          <p:cNvPr id="5" name="Footer Placeholder 4">
            <a:extLst>
              <a:ext uri="{FF2B5EF4-FFF2-40B4-BE49-F238E27FC236}">
                <a16:creationId xmlns:a16="http://schemas.microsoft.com/office/drawing/2014/main" id="{5BED32F8-B0C7-4332-B0A5-BC19DD8C4CF5}"/>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B0030946-D0C7-4F78-94B0-427DAA6D5CB0}"/>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1895097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ix Conten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37202246-9B90-4CE1-AAF1-3328E51AE0A5}"/>
              </a:ext>
            </a:extLst>
          </p:cNvPr>
          <p:cNvSpPr>
            <a:spLocks noGrp="1"/>
          </p:cNvSpPr>
          <p:nvPr>
            <p:ph type="pic" sz="quarter" idx="13"/>
          </p:nvPr>
        </p:nvSpPr>
        <p:spPr>
          <a:xfrm>
            <a:off x="0" y="0"/>
            <a:ext cx="12192000" cy="6858000"/>
          </a:xfrm>
        </p:spPr>
        <p:txBody>
          <a:bodyPr/>
          <a:lstStyle>
            <a:lvl1pPr marL="0" indent="0" algn="ctr">
              <a:buNone/>
              <a:defRPr/>
            </a:lvl1pPr>
          </a:lstStyle>
          <a:p>
            <a:r>
              <a:rPr lang="en-US" noProof="0"/>
              <a:t>Click icon to add picture</a:t>
            </a:r>
            <a:endParaRPr lang="en-US" noProof="0" dirty="0"/>
          </a:p>
        </p:txBody>
      </p:sp>
      <p:sp>
        <p:nvSpPr>
          <p:cNvPr id="18" name="Content Placeholder 2">
            <a:extLst>
              <a:ext uri="{FF2B5EF4-FFF2-40B4-BE49-F238E27FC236}">
                <a16:creationId xmlns:a16="http://schemas.microsoft.com/office/drawing/2014/main" id="{843DF42B-5E6A-409A-A205-0B59AE5FBD98}"/>
              </a:ext>
            </a:extLst>
          </p:cNvPr>
          <p:cNvSpPr>
            <a:spLocks noGrp="1"/>
          </p:cNvSpPr>
          <p:nvPr>
            <p:ph sz="half" idx="15"/>
          </p:nvPr>
        </p:nvSpPr>
        <p:spPr>
          <a:xfrm>
            <a:off x="8530301" y="1690689"/>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Content Placeholder 2">
            <a:extLst>
              <a:ext uri="{FF2B5EF4-FFF2-40B4-BE49-F238E27FC236}">
                <a16:creationId xmlns:a16="http://schemas.microsoft.com/office/drawing/2014/main" id="{9C7A202D-9C81-48E9-AC0B-E4DDE20AE14F}"/>
              </a:ext>
            </a:extLst>
          </p:cNvPr>
          <p:cNvSpPr>
            <a:spLocks noGrp="1"/>
          </p:cNvSpPr>
          <p:nvPr>
            <p:ph sz="half" idx="14"/>
          </p:nvPr>
        </p:nvSpPr>
        <p:spPr>
          <a:xfrm>
            <a:off x="4888689" y="170282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Slide Number Placeholder 6">
            <a:extLst>
              <a:ext uri="{FF2B5EF4-FFF2-40B4-BE49-F238E27FC236}">
                <a16:creationId xmlns:a16="http://schemas.microsoft.com/office/drawing/2014/main" id="{4E60EB58-EF7E-435A-8B07-B5BCF3AF119F}"/>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
        <p:nvSpPr>
          <p:cNvPr id="2" name="Title 1">
            <a:extLst>
              <a:ext uri="{FF2B5EF4-FFF2-40B4-BE49-F238E27FC236}">
                <a16:creationId xmlns:a16="http://schemas.microsoft.com/office/drawing/2014/main" id="{E7F76098-6FA1-470A-BEF4-E4B0AC75E8F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4B647ABC-6745-43B6-8A64-6E191BD65CA2}"/>
              </a:ext>
            </a:extLst>
          </p:cNvPr>
          <p:cNvSpPr>
            <a:spLocks noGrp="1"/>
          </p:cNvSpPr>
          <p:nvPr>
            <p:ph sz="half" idx="1"/>
          </p:nvPr>
        </p:nvSpPr>
        <p:spPr>
          <a:xfrm>
            <a:off x="1337076" y="170282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a:extLst>
              <a:ext uri="{FF2B5EF4-FFF2-40B4-BE49-F238E27FC236}">
                <a16:creationId xmlns:a16="http://schemas.microsoft.com/office/drawing/2014/main" id="{47F57DE0-C032-4FCC-9006-09C2C328A665}"/>
              </a:ext>
            </a:extLst>
          </p:cNvPr>
          <p:cNvSpPr>
            <a:spLocks noGrp="1"/>
          </p:cNvSpPr>
          <p:nvPr>
            <p:ph type="dt" sz="half" idx="10"/>
          </p:nvPr>
        </p:nvSpPr>
        <p:spPr/>
        <p:txBody>
          <a:bodyPr/>
          <a:lstStyle/>
          <a:p>
            <a:fld id="{397CD216-73DE-4B96-8E1B-BB64D86142BB}" type="datetime1">
              <a:rPr lang="en-US" noProof="0" smtClean="0"/>
              <a:t>10/15/2022</a:t>
            </a:fld>
            <a:endParaRPr lang="en-US" noProof="0" dirty="0"/>
          </a:p>
        </p:txBody>
      </p:sp>
      <p:sp>
        <p:nvSpPr>
          <p:cNvPr id="6" name="Footer Placeholder 5">
            <a:extLst>
              <a:ext uri="{FF2B5EF4-FFF2-40B4-BE49-F238E27FC236}">
                <a16:creationId xmlns:a16="http://schemas.microsoft.com/office/drawing/2014/main" id="{90C776CB-2819-4488-9012-A6EA22079A47}"/>
              </a:ext>
            </a:extLst>
          </p:cNvPr>
          <p:cNvSpPr>
            <a:spLocks noGrp="1"/>
          </p:cNvSpPr>
          <p:nvPr>
            <p:ph type="ftr" sz="quarter" idx="11"/>
          </p:nvPr>
        </p:nvSpPr>
        <p:spPr/>
        <p:txBody>
          <a:bodyPr/>
          <a:lstStyle/>
          <a:p>
            <a:endParaRPr lang="en-US" noProof="0" dirty="0"/>
          </a:p>
        </p:txBody>
      </p:sp>
      <p:sp>
        <p:nvSpPr>
          <p:cNvPr id="25" name="Content Placeholder 2">
            <a:extLst>
              <a:ext uri="{FF2B5EF4-FFF2-40B4-BE49-F238E27FC236}">
                <a16:creationId xmlns:a16="http://schemas.microsoft.com/office/drawing/2014/main" id="{70506441-775A-4D93-ADE3-695C86D6699F}"/>
              </a:ext>
            </a:extLst>
          </p:cNvPr>
          <p:cNvSpPr>
            <a:spLocks noGrp="1"/>
          </p:cNvSpPr>
          <p:nvPr>
            <p:ph sz="half" idx="16"/>
          </p:nvPr>
        </p:nvSpPr>
        <p:spPr>
          <a:xfrm>
            <a:off x="8530301" y="384945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6" name="Content Placeholder 2">
            <a:extLst>
              <a:ext uri="{FF2B5EF4-FFF2-40B4-BE49-F238E27FC236}">
                <a16:creationId xmlns:a16="http://schemas.microsoft.com/office/drawing/2014/main" id="{FA00A08C-FA2D-44B5-9451-63F193A3E7B3}"/>
              </a:ext>
            </a:extLst>
          </p:cNvPr>
          <p:cNvSpPr>
            <a:spLocks noGrp="1"/>
          </p:cNvSpPr>
          <p:nvPr>
            <p:ph sz="half" idx="17"/>
          </p:nvPr>
        </p:nvSpPr>
        <p:spPr>
          <a:xfrm>
            <a:off x="4888689" y="384945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7" name="Content Placeholder 2">
            <a:extLst>
              <a:ext uri="{FF2B5EF4-FFF2-40B4-BE49-F238E27FC236}">
                <a16:creationId xmlns:a16="http://schemas.microsoft.com/office/drawing/2014/main" id="{6A8F9540-8D26-4ADA-88E6-B9A742232C2D}"/>
              </a:ext>
            </a:extLst>
          </p:cNvPr>
          <p:cNvSpPr>
            <a:spLocks noGrp="1"/>
          </p:cNvSpPr>
          <p:nvPr>
            <p:ph sz="half" idx="18"/>
          </p:nvPr>
        </p:nvSpPr>
        <p:spPr>
          <a:xfrm>
            <a:off x="1337076" y="3849456"/>
            <a:ext cx="3148965" cy="1922438"/>
          </a:xfrm>
        </p:spPr>
        <p:txBody>
          <a:bodyPr>
            <a:noAutofit/>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 name="Picture Placeholder 28">
            <a:extLst>
              <a:ext uri="{FF2B5EF4-FFF2-40B4-BE49-F238E27FC236}">
                <a16:creationId xmlns:a16="http://schemas.microsoft.com/office/drawing/2014/main" id="{3D7801BA-80A8-4F2C-90C8-155E6210A852}"/>
              </a:ext>
            </a:extLst>
          </p:cNvPr>
          <p:cNvSpPr>
            <a:spLocks noGrp="1"/>
          </p:cNvSpPr>
          <p:nvPr>
            <p:ph type="pic" sz="quarter" idx="19"/>
          </p:nvPr>
        </p:nvSpPr>
        <p:spPr>
          <a:xfrm>
            <a:off x="947634" y="1679576"/>
            <a:ext cx="376237" cy="376237"/>
          </a:xfrm>
        </p:spPr>
        <p:txBody>
          <a:bodyPr>
            <a:normAutofit/>
          </a:bodyPr>
          <a:lstStyle>
            <a:lvl1pPr marL="0" indent="0" algn="ctr">
              <a:buNone/>
              <a:defRPr sz="400"/>
            </a:lvl1pPr>
          </a:lstStyle>
          <a:p>
            <a:r>
              <a:rPr lang="en-US" noProof="0"/>
              <a:t>Click icon to add picture</a:t>
            </a:r>
            <a:endParaRPr lang="en-US" noProof="0" dirty="0"/>
          </a:p>
        </p:txBody>
      </p:sp>
      <p:sp>
        <p:nvSpPr>
          <p:cNvPr id="30" name="Picture Placeholder 28">
            <a:extLst>
              <a:ext uri="{FF2B5EF4-FFF2-40B4-BE49-F238E27FC236}">
                <a16:creationId xmlns:a16="http://schemas.microsoft.com/office/drawing/2014/main" id="{99C7ED62-8CE2-417B-9E03-DB47D419110B}"/>
              </a:ext>
            </a:extLst>
          </p:cNvPr>
          <p:cNvSpPr>
            <a:spLocks noGrp="1"/>
          </p:cNvSpPr>
          <p:nvPr>
            <p:ph type="pic" sz="quarter" idx="20"/>
          </p:nvPr>
        </p:nvSpPr>
        <p:spPr>
          <a:xfrm>
            <a:off x="4499246" y="1679576"/>
            <a:ext cx="376237" cy="376237"/>
          </a:xfrm>
        </p:spPr>
        <p:txBody>
          <a:bodyPr>
            <a:normAutofit/>
          </a:bodyPr>
          <a:lstStyle>
            <a:lvl1pPr marL="0" indent="0" algn="ctr">
              <a:buNone/>
              <a:defRPr sz="400"/>
            </a:lvl1pPr>
          </a:lstStyle>
          <a:p>
            <a:r>
              <a:rPr lang="en-US" noProof="0"/>
              <a:t>Click icon to add picture</a:t>
            </a:r>
            <a:endParaRPr lang="en-US" noProof="0" dirty="0"/>
          </a:p>
        </p:txBody>
      </p:sp>
      <p:sp>
        <p:nvSpPr>
          <p:cNvPr id="31" name="Picture Placeholder 28">
            <a:extLst>
              <a:ext uri="{FF2B5EF4-FFF2-40B4-BE49-F238E27FC236}">
                <a16:creationId xmlns:a16="http://schemas.microsoft.com/office/drawing/2014/main" id="{96383197-4013-4D5E-BF47-64BD2386A4D6}"/>
              </a:ext>
            </a:extLst>
          </p:cNvPr>
          <p:cNvSpPr>
            <a:spLocks noGrp="1"/>
          </p:cNvSpPr>
          <p:nvPr>
            <p:ph type="pic" sz="quarter" idx="21"/>
          </p:nvPr>
        </p:nvSpPr>
        <p:spPr>
          <a:xfrm>
            <a:off x="8126282" y="1679576"/>
            <a:ext cx="376237" cy="376237"/>
          </a:xfrm>
        </p:spPr>
        <p:txBody>
          <a:bodyPr>
            <a:normAutofit/>
          </a:bodyPr>
          <a:lstStyle>
            <a:lvl1pPr marL="0" indent="0" algn="ctr">
              <a:buNone/>
              <a:defRPr sz="400"/>
            </a:lvl1pPr>
          </a:lstStyle>
          <a:p>
            <a:r>
              <a:rPr lang="en-US" noProof="0"/>
              <a:t>Click icon to add picture</a:t>
            </a:r>
            <a:endParaRPr lang="en-US" noProof="0" dirty="0"/>
          </a:p>
        </p:txBody>
      </p:sp>
      <p:sp>
        <p:nvSpPr>
          <p:cNvPr id="32" name="Picture Placeholder 28">
            <a:extLst>
              <a:ext uri="{FF2B5EF4-FFF2-40B4-BE49-F238E27FC236}">
                <a16:creationId xmlns:a16="http://schemas.microsoft.com/office/drawing/2014/main" id="{B2568099-B430-4F70-A248-1840860FFEED}"/>
              </a:ext>
            </a:extLst>
          </p:cNvPr>
          <p:cNvSpPr>
            <a:spLocks noGrp="1"/>
          </p:cNvSpPr>
          <p:nvPr>
            <p:ph type="pic" sz="quarter" idx="22"/>
          </p:nvPr>
        </p:nvSpPr>
        <p:spPr>
          <a:xfrm>
            <a:off x="947634" y="3792079"/>
            <a:ext cx="376237" cy="376237"/>
          </a:xfrm>
        </p:spPr>
        <p:txBody>
          <a:bodyPr>
            <a:normAutofit/>
          </a:bodyPr>
          <a:lstStyle>
            <a:lvl1pPr marL="0" indent="0" algn="ctr">
              <a:buNone/>
              <a:defRPr sz="400"/>
            </a:lvl1pPr>
          </a:lstStyle>
          <a:p>
            <a:r>
              <a:rPr lang="en-US" noProof="0"/>
              <a:t>Click icon to add picture</a:t>
            </a:r>
            <a:endParaRPr lang="en-US" noProof="0" dirty="0"/>
          </a:p>
        </p:txBody>
      </p:sp>
      <p:sp>
        <p:nvSpPr>
          <p:cNvPr id="33" name="Picture Placeholder 28">
            <a:extLst>
              <a:ext uri="{FF2B5EF4-FFF2-40B4-BE49-F238E27FC236}">
                <a16:creationId xmlns:a16="http://schemas.microsoft.com/office/drawing/2014/main" id="{82A0F640-3653-4074-BEAA-B09FF6E0B391}"/>
              </a:ext>
            </a:extLst>
          </p:cNvPr>
          <p:cNvSpPr>
            <a:spLocks noGrp="1"/>
          </p:cNvSpPr>
          <p:nvPr>
            <p:ph type="pic" sz="quarter" idx="23"/>
          </p:nvPr>
        </p:nvSpPr>
        <p:spPr>
          <a:xfrm>
            <a:off x="4499246" y="3792079"/>
            <a:ext cx="376237" cy="376237"/>
          </a:xfrm>
        </p:spPr>
        <p:txBody>
          <a:bodyPr>
            <a:normAutofit/>
          </a:bodyPr>
          <a:lstStyle>
            <a:lvl1pPr marL="0" indent="0" algn="ctr">
              <a:buNone/>
              <a:defRPr sz="400"/>
            </a:lvl1pPr>
          </a:lstStyle>
          <a:p>
            <a:r>
              <a:rPr lang="en-US" noProof="0"/>
              <a:t>Click icon to add picture</a:t>
            </a:r>
            <a:endParaRPr lang="en-US" noProof="0" dirty="0"/>
          </a:p>
        </p:txBody>
      </p:sp>
      <p:sp>
        <p:nvSpPr>
          <p:cNvPr id="34" name="Picture Placeholder 28">
            <a:extLst>
              <a:ext uri="{FF2B5EF4-FFF2-40B4-BE49-F238E27FC236}">
                <a16:creationId xmlns:a16="http://schemas.microsoft.com/office/drawing/2014/main" id="{1723BD4F-261F-418F-B763-09039D2CA7B6}"/>
              </a:ext>
            </a:extLst>
          </p:cNvPr>
          <p:cNvSpPr>
            <a:spLocks noGrp="1"/>
          </p:cNvSpPr>
          <p:nvPr>
            <p:ph type="pic" sz="quarter" idx="24"/>
          </p:nvPr>
        </p:nvSpPr>
        <p:spPr>
          <a:xfrm>
            <a:off x="8126282" y="3792079"/>
            <a:ext cx="376237" cy="376237"/>
          </a:xfrm>
        </p:spPr>
        <p:txBody>
          <a:bodyPr>
            <a:normAutofit/>
          </a:bodyPr>
          <a:lstStyle>
            <a:lvl1pPr marL="0" indent="0" algn="ctr">
              <a:buNone/>
              <a:defRPr sz="400"/>
            </a:lvl1pPr>
          </a:lstStyle>
          <a:p>
            <a:r>
              <a:rPr lang="en-US" noProof="0"/>
              <a:t>Click icon to add picture</a:t>
            </a:r>
            <a:endParaRPr lang="en-US" noProof="0" dirty="0"/>
          </a:p>
        </p:txBody>
      </p:sp>
    </p:spTree>
    <p:extLst>
      <p:ext uri="{BB962C8B-B14F-4D97-AF65-F5344CB8AC3E}">
        <p14:creationId xmlns:p14="http://schemas.microsoft.com/office/powerpoint/2010/main" val="2667104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11141-A77D-4E0E-8CAF-4CD3B279937B}"/>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017EFDE0-5A54-402A-B0C3-6BC0BB739C25}"/>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8A2825AD-4585-4E37-A076-3D0070C9300C}"/>
              </a:ext>
            </a:extLst>
          </p:cNvPr>
          <p:cNvSpPr>
            <a:spLocks noGrp="1"/>
          </p:cNvSpPr>
          <p:nvPr>
            <p:ph type="dt" sz="half" idx="10"/>
          </p:nvPr>
        </p:nvSpPr>
        <p:spPr/>
        <p:txBody>
          <a:bodyPr/>
          <a:lstStyle/>
          <a:p>
            <a:fld id="{0312561F-7E45-400C-8758-912CDFE9410A}" type="datetime1">
              <a:rPr lang="en-US" noProof="0" smtClean="0"/>
              <a:t>10/15/2022</a:t>
            </a:fld>
            <a:endParaRPr lang="en-US" noProof="0" dirty="0"/>
          </a:p>
        </p:txBody>
      </p:sp>
      <p:sp>
        <p:nvSpPr>
          <p:cNvPr id="5" name="Footer Placeholder 4">
            <a:extLst>
              <a:ext uri="{FF2B5EF4-FFF2-40B4-BE49-F238E27FC236}">
                <a16:creationId xmlns:a16="http://schemas.microsoft.com/office/drawing/2014/main" id="{512064AD-EDC3-4B13-8CD6-49EB60099ED4}"/>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7890FD1E-16F6-49B1-A938-8CE601ED7AFC}"/>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3325465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FA988-92AD-48D7-890A-AA0540961DE2}"/>
              </a:ext>
            </a:extLst>
          </p:cNvPr>
          <p:cNvSpPr>
            <a:spLocks noGrp="1"/>
          </p:cNvSpPr>
          <p:nvPr>
            <p:ph type="title"/>
          </p:nvPr>
        </p:nvSpPr>
        <p:spPr>
          <a:xfrm>
            <a:off x="831850" y="1709738"/>
            <a:ext cx="10515600" cy="2852737"/>
          </a:xfrm>
        </p:spPr>
        <p:txBody>
          <a:bodyPr anchor="b"/>
          <a:lstStyle>
            <a:lvl1pPr>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EAA999FA-A189-41DB-9CFC-D1356C5343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4" name="Date Placeholder 3">
            <a:extLst>
              <a:ext uri="{FF2B5EF4-FFF2-40B4-BE49-F238E27FC236}">
                <a16:creationId xmlns:a16="http://schemas.microsoft.com/office/drawing/2014/main" id="{B24D83DC-20E7-4B71-9794-36FC33B1BA03}"/>
              </a:ext>
            </a:extLst>
          </p:cNvPr>
          <p:cNvSpPr>
            <a:spLocks noGrp="1"/>
          </p:cNvSpPr>
          <p:nvPr>
            <p:ph type="dt" sz="half" idx="10"/>
          </p:nvPr>
        </p:nvSpPr>
        <p:spPr/>
        <p:txBody>
          <a:bodyPr/>
          <a:lstStyle/>
          <a:p>
            <a:fld id="{85E24BC7-4CDB-41D7-81AF-9CE8473FF4B8}" type="datetime1">
              <a:rPr lang="en-US" noProof="0" smtClean="0"/>
              <a:t>10/15/2022</a:t>
            </a:fld>
            <a:endParaRPr lang="en-US" noProof="0" dirty="0"/>
          </a:p>
        </p:txBody>
      </p:sp>
      <p:sp>
        <p:nvSpPr>
          <p:cNvPr id="5" name="Footer Placeholder 4">
            <a:extLst>
              <a:ext uri="{FF2B5EF4-FFF2-40B4-BE49-F238E27FC236}">
                <a16:creationId xmlns:a16="http://schemas.microsoft.com/office/drawing/2014/main" id="{44E7D103-1290-4592-B37C-19C9C9DBEAE4}"/>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15955B1B-4A5C-42C7-99A5-B8217736F178}"/>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1933201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E60EB58-EF7E-435A-8B07-B5BCF3AF119F}"/>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
        <p:nvSpPr>
          <p:cNvPr id="2" name="Title 1">
            <a:extLst>
              <a:ext uri="{FF2B5EF4-FFF2-40B4-BE49-F238E27FC236}">
                <a16:creationId xmlns:a16="http://schemas.microsoft.com/office/drawing/2014/main" id="{E7F76098-6FA1-470A-BEF4-E4B0AC75E8F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4B647ABC-6745-43B6-8A64-6E191BD65CA2}"/>
              </a:ext>
            </a:extLst>
          </p:cNvPr>
          <p:cNvSpPr>
            <a:spLocks noGrp="1"/>
          </p:cNvSpPr>
          <p:nvPr>
            <p:ph sz="half" idx="1"/>
          </p:nvPr>
        </p:nvSpPr>
        <p:spPr>
          <a:xfrm>
            <a:off x="838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a:extLst>
              <a:ext uri="{FF2B5EF4-FFF2-40B4-BE49-F238E27FC236}">
                <a16:creationId xmlns:a16="http://schemas.microsoft.com/office/drawing/2014/main" id="{E4387105-2538-4216-9A7E-445FA092F960}"/>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a:extLst>
              <a:ext uri="{FF2B5EF4-FFF2-40B4-BE49-F238E27FC236}">
                <a16:creationId xmlns:a16="http://schemas.microsoft.com/office/drawing/2014/main" id="{47F57DE0-C032-4FCC-9006-09C2C328A665}"/>
              </a:ext>
            </a:extLst>
          </p:cNvPr>
          <p:cNvSpPr>
            <a:spLocks noGrp="1"/>
          </p:cNvSpPr>
          <p:nvPr>
            <p:ph type="dt" sz="half" idx="10"/>
          </p:nvPr>
        </p:nvSpPr>
        <p:spPr/>
        <p:txBody>
          <a:bodyPr/>
          <a:lstStyle/>
          <a:p>
            <a:fld id="{397CD216-73DE-4B96-8E1B-BB64D86142BB}" type="datetime1">
              <a:rPr lang="en-US" noProof="0" smtClean="0"/>
              <a:t>10/15/2022</a:t>
            </a:fld>
            <a:endParaRPr lang="en-US" noProof="0" dirty="0"/>
          </a:p>
        </p:txBody>
      </p:sp>
      <p:sp>
        <p:nvSpPr>
          <p:cNvPr id="6" name="Footer Placeholder 5">
            <a:extLst>
              <a:ext uri="{FF2B5EF4-FFF2-40B4-BE49-F238E27FC236}">
                <a16:creationId xmlns:a16="http://schemas.microsoft.com/office/drawing/2014/main" id="{90C776CB-2819-4488-9012-A6EA22079A47}"/>
              </a:ext>
            </a:extLst>
          </p:cNvPr>
          <p:cNvSpPr>
            <a:spLocks noGrp="1"/>
          </p:cNvSpPr>
          <p:nvPr>
            <p:ph type="ftr" sz="quarter" idx="11"/>
          </p:nvPr>
        </p:nvSpPr>
        <p:spPr/>
        <p:txBody>
          <a:bodyPr/>
          <a:lstStyle/>
          <a:p>
            <a:endParaRPr lang="en-US" noProof="0" dirty="0"/>
          </a:p>
        </p:txBody>
      </p:sp>
    </p:spTree>
    <p:extLst>
      <p:ext uri="{BB962C8B-B14F-4D97-AF65-F5344CB8AC3E}">
        <p14:creationId xmlns:p14="http://schemas.microsoft.com/office/powerpoint/2010/main" val="1325036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43C73-1D0F-45F9-A7E4-E9D24EAFDE3D}"/>
              </a:ext>
            </a:extLst>
          </p:cNvPr>
          <p:cNvSpPr>
            <a:spLocks noGrp="1"/>
          </p:cNvSpPr>
          <p:nvPr>
            <p:ph type="title"/>
          </p:nvPr>
        </p:nvSpPr>
        <p:spPr>
          <a:xfrm>
            <a:off x="839788" y="365125"/>
            <a:ext cx="10515600" cy="1325563"/>
          </a:xfrm>
        </p:spPr>
        <p:txBody>
          <a:bodyPr/>
          <a:lstStyle/>
          <a:p>
            <a:r>
              <a:rPr lang="en-US" noProof="0"/>
              <a:t>Click to edit Master title style</a:t>
            </a:r>
          </a:p>
        </p:txBody>
      </p:sp>
      <p:sp>
        <p:nvSpPr>
          <p:cNvPr id="3" name="Text Placeholder 2">
            <a:extLst>
              <a:ext uri="{FF2B5EF4-FFF2-40B4-BE49-F238E27FC236}">
                <a16:creationId xmlns:a16="http://schemas.microsoft.com/office/drawing/2014/main" id="{D3B88E76-F6AB-4621-A9A6-20A81C5A3F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6A313FB9-6D6C-4F61-9E7A-76E686D06C25}"/>
              </a:ext>
            </a:extLst>
          </p:cNvPr>
          <p:cNvSpPr>
            <a:spLocks noGrp="1"/>
          </p:cNvSpPr>
          <p:nvPr>
            <p:ph sz="half" idx="2"/>
          </p:nvPr>
        </p:nvSpPr>
        <p:spPr>
          <a:xfrm>
            <a:off x="83978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2A93A737-E48B-4909-BE04-F55B581032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a:extLst>
              <a:ext uri="{FF2B5EF4-FFF2-40B4-BE49-F238E27FC236}">
                <a16:creationId xmlns:a16="http://schemas.microsoft.com/office/drawing/2014/main" id="{D8F9958C-DB5F-444E-ACE8-73F5E0CA67F1}"/>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id="{11D097D1-3052-4C1F-B573-CA25FFF6CCB5}"/>
              </a:ext>
            </a:extLst>
          </p:cNvPr>
          <p:cNvSpPr>
            <a:spLocks noGrp="1"/>
          </p:cNvSpPr>
          <p:nvPr>
            <p:ph type="dt" sz="half" idx="10"/>
          </p:nvPr>
        </p:nvSpPr>
        <p:spPr/>
        <p:txBody>
          <a:bodyPr/>
          <a:lstStyle/>
          <a:p>
            <a:fld id="{C6A5CD8C-7FEF-4E71-8EB9-D3BA6E2E3E9E}" type="datetime1">
              <a:rPr lang="en-US" noProof="0" smtClean="0"/>
              <a:t>10/15/2022</a:t>
            </a:fld>
            <a:endParaRPr lang="en-US" noProof="0" dirty="0"/>
          </a:p>
        </p:txBody>
      </p:sp>
      <p:sp>
        <p:nvSpPr>
          <p:cNvPr id="8" name="Footer Placeholder 7">
            <a:extLst>
              <a:ext uri="{FF2B5EF4-FFF2-40B4-BE49-F238E27FC236}">
                <a16:creationId xmlns:a16="http://schemas.microsoft.com/office/drawing/2014/main" id="{F2607AC3-2220-4DDA-A22A-C404538FE48E}"/>
              </a:ext>
            </a:extLst>
          </p:cNvPr>
          <p:cNvSpPr>
            <a:spLocks noGrp="1"/>
          </p:cNvSpPr>
          <p:nvPr>
            <p:ph type="ftr" sz="quarter" idx="11"/>
          </p:nvPr>
        </p:nvSpPr>
        <p:spPr/>
        <p:txBody>
          <a:bodyPr/>
          <a:lstStyle/>
          <a:p>
            <a:endParaRPr lang="en-US" noProof="0" dirty="0"/>
          </a:p>
        </p:txBody>
      </p:sp>
      <p:sp>
        <p:nvSpPr>
          <p:cNvPr id="9" name="Slide Number Placeholder 8">
            <a:extLst>
              <a:ext uri="{FF2B5EF4-FFF2-40B4-BE49-F238E27FC236}">
                <a16:creationId xmlns:a16="http://schemas.microsoft.com/office/drawing/2014/main" id="{6FD8DEB3-F122-4B42-9E12-F61189B878B2}"/>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4032769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89EF5-3FD9-4423-A9E8-B67B4E902E9B}"/>
              </a:ext>
            </a:extLst>
          </p:cNvPr>
          <p:cNvSpPr>
            <a:spLocks noGrp="1"/>
          </p:cNvSpPr>
          <p:nvPr>
            <p:ph type="title"/>
          </p:nvPr>
        </p:nvSpPr>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30D7191-31B4-440E-A4E9-F412FA55824C}"/>
              </a:ext>
            </a:extLst>
          </p:cNvPr>
          <p:cNvSpPr>
            <a:spLocks noGrp="1"/>
          </p:cNvSpPr>
          <p:nvPr>
            <p:ph type="dt" sz="half" idx="10"/>
          </p:nvPr>
        </p:nvSpPr>
        <p:spPr/>
        <p:txBody>
          <a:bodyPr/>
          <a:lstStyle/>
          <a:p>
            <a:fld id="{4BE4379E-9B58-41EA-B928-5B1C8436A60E}" type="datetime1">
              <a:rPr lang="en-US" noProof="0" smtClean="0"/>
              <a:t>10/15/2022</a:t>
            </a:fld>
            <a:endParaRPr lang="en-US" noProof="0" dirty="0"/>
          </a:p>
        </p:txBody>
      </p:sp>
      <p:sp>
        <p:nvSpPr>
          <p:cNvPr id="4" name="Footer Placeholder 3">
            <a:extLst>
              <a:ext uri="{FF2B5EF4-FFF2-40B4-BE49-F238E27FC236}">
                <a16:creationId xmlns:a16="http://schemas.microsoft.com/office/drawing/2014/main" id="{8EC85CB6-0880-4BF0-8E98-291E70C71377}"/>
              </a:ext>
            </a:extLst>
          </p:cNvPr>
          <p:cNvSpPr>
            <a:spLocks noGrp="1"/>
          </p:cNvSpPr>
          <p:nvPr>
            <p:ph type="ftr" sz="quarter" idx="11"/>
          </p:nvPr>
        </p:nvSpPr>
        <p:spPr/>
        <p:txBody>
          <a:bodyPr/>
          <a:lstStyle/>
          <a:p>
            <a:endParaRPr lang="en-US" noProof="0" dirty="0"/>
          </a:p>
        </p:txBody>
      </p:sp>
      <p:sp>
        <p:nvSpPr>
          <p:cNvPr id="5" name="Slide Number Placeholder 4">
            <a:extLst>
              <a:ext uri="{FF2B5EF4-FFF2-40B4-BE49-F238E27FC236}">
                <a16:creationId xmlns:a16="http://schemas.microsoft.com/office/drawing/2014/main" id="{BE4A5E74-F26F-4C7A-BED1-6EE66C0B3A54}"/>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369190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55C546-684A-45B9-8890-66DC55DF7D06}"/>
              </a:ext>
            </a:extLst>
          </p:cNvPr>
          <p:cNvSpPr>
            <a:spLocks noGrp="1"/>
          </p:cNvSpPr>
          <p:nvPr>
            <p:ph type="dt" sz="half" idx="10"/>
          </p:nvPr>
        </p:nvSpPr>
        <p:spPr/>
        <p:txBody>
          <a:bodyPr/>
          <a:lstStyle/>
          <a:p>
            <a:fld id="{40B0A371-51FE-4D99-BD87-6A650FCE519D}" type="datetime1">
              <a:rPr lang="en-US" noProof="0" smtClean="0"/>
              <a:t>10/15/2022</a:t>
            </a:fld>
            <a:endParaRPr lang="en-US" noProof="0" dirty="0"/>
          </a:p>
        </p:txBody>
      </p:sp>
      <p:sp>
        <p:nvSpPr>
          <p:cNvPr id="3" name="Footer Placeholder 2">
            <a:extLst>
              <a:ext uri="{FF2B5EF4-FFF2-40B4-BE49-F238E27FC236}">
                <a16:creationId xmlns:a16="http://schemas.microsoft.com/office/drawing/2014/main" id="{4543EBDF-D696-42F7-B962-56F5FEE120CC}"/>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6789D77E-1675-4F9D-9113-B274CB0E87FA}"/>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74602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E9C90-06AB-49B5-9970-F5791DE93A41}"/>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3" name="Content Placeholder 2">
            <a:extLst>
              <a:ext uri="{FF2B5EF4-FFF2-40B4-BE49-F238E27FC236}">
                <a16:creationId xmlns:a16="http://schemas.microsoft.com/office/drawing/2014/main" id="{EFFB0071-932D-4CA0-92FB-A6E75AC855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a:extLst>
              <a:ext uri="{FF2B5EF4-FFF2-40B4-BE49-F238E27FC236}">
                <a16:creationId xmlns:a16="http://schemas.microsoft.com/office/drawing/2014/main" id="{71C8D9F5-8B70-4BDD-9CB5-BBF87CF55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a:extLst>
              <a:ext uri="{FF2B5EF4-FFF2-40B4-BE49-F238E27FC236}">
                <a16:creationId xmlns:a16="http://schemas.microsoft.com/office/drawing/2014/main" id="{7989DE91-7A80-4682-9D32-2CD41DEFB7B2}"/>
              </a:ext>
            </a:extLst>
          </p:cNvPr>
          <p:cNvSpPr>
            <a:spLocks noGrp="1"/>
          </p:cNvSpPr>
          <p:nvPr>
            <p:ph type="dt" sz="half" idx="10"/>
          </p:nvPr>
        </p:nvSpPr>
        <p:spPr/>
        <p:txBody>
          <a:bodyPr/>
          <a:lstStyle/>
          <a:p>
            <a:fld id="{5FCF8CFF-A1C0-4B6C-AA8D-BE72CB14468D}" type="datetime1">
              <a:rPr lang="en-US" noProof="0" smtClean="0"/>
              <a:t>10/15/2022</a:t>
            </a:fld>
            <a:endParaRPr lang="en-US" noProof="0" dirty="0"/>
          </a:p>
        </p:txBody>
      </p:sp>
      <p:sp>
        <p:nvSpPr>
          <p:cNvPr id="6" name="Footer Placeholder 5">
            <a:extLst>
              <a:ext uri="{FF2B5EF4-FFF2-40B4-BE49-F238E27FC236}">
                <a16:creationId xmlns:a16="http://schemas.microsoft.com/office/drawing/2014/main" id="{7B9E2482-2E7D-4868-95A7-4A55B40FECE1}"/>
              </a:ext>
            </a:extLst>
          </p:cNvPr>
          <p:cNvSpPr>
            <a:spLocks noGrp="1"/>
          </p:cNvSpPr>
          <p:nvPr>
            <p:ph type="ftr" sz="quarter" idx="11"/>
          </p:nvPr>
        </p:nvSpPr>
        <p:spPr/>
        <p:txBody>
          <a:bodyPr/>
          <a:lstStyle/>
          <a:p>
            <a:endParaRPr lang="en-US" noProof="0" dirty="0"/>
          </a:p>
        </p:txBody>
      </p:sp>
      <p:sp>
        <p:nvSpPr>
          <p:cNvPr id="7" name="Slide Number Placeholder 6">
            <a:extLst>
              <a:ext uri="{FF2B5EF4-FFF2-40B4-BE49-F238E27FC236}">
                <a16:creationId xmlns:a16="http://schemas.microsoft.com/office/drawing/2014/main" id="{1F4E84CF-C3E5-4475-84C7-21CBAC064B74}"/>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962625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0E0AA-5363-4861-AB6B-0E4D34D74B92}"/>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3" name="Picture Placeholder 2">
            <a:extLst>
              <a:ext uri="{FF2B5EF4-FFF2-40B4-BE49-F238E27FC236}">
                <a16:creationId xmlns:a16="http://schemas.microsoft.com/office/drawing/2014/main" id="{8D44B7CE-2038-4CCA-AA8A-D03DE5FD95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4" name="Text Placeholder 3">
            <a:extLst>
              <a:ext uri="{FF2B5EF4-FFF2-40B4-BE49-F238E27FC236}">
                <a16:creationId xmlns:a16="http://schemas.microsoft.com/office/drawing/2014/main" id="{EA79774D-36EB-4201-B1AC-922DD2E066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5" name="Date Placeholder 4">
            <a:extLst>
              <a:ext uri="{FF2B5EF4-FFF2-40B4-BE49-F238E27FC236}">
                <a16:creationId xmlns:a16="http://schemas.microsoft.com/office/drawing/2014/main" id="{CAD1E234-1CB2-41A0-B40D-7E7F160CBA11}"/>
              </a:ext>
            </a:extLst>
          </p:cNvPr>
          <p:cNvSpPr>
            <a:spLocks noGrp="1"/>
          </p:cNvSpPr>
          <p:nvPr>
            <p:ph type="dt" sz="half" idx="10"/>
          </p:nvPr>
        </p:nvSpPr>
        <p:spPr/>
        <p:txBody>
          <a:bodyPr/>
          <a:lstStyle/>
          <a:p>
            <a:fld id="{8C6D634D-0427-413D-A0D0-098959D06FEF}" type="datetime1">
              <a:rPr lang="en-US" noProof="0" smtClean="0"/>
              <a:t>10/15/2022</a:t>
            </a:fld>
            <a:endParaRPr lang="en-US" noProof="0" dirty="0"/>
          </a:p>
        </p:txBody>
      </p:sp>
      <p:sp>
        <p:nvSpPr>
          <p:cNvPr id="6" name="Footer Placeholder 5">
            <a:extLst>
              <a:ext uri="{FF2B5EF4-FFF2-40B4-BE49-F238E27FC236}">
                <a16:creationId xmlns:a16="http://schemas.microsoft.com/office/drawing/2014/main" id="{99FD472E-6334-4051-B4D9-6361A819F792}"/>
              </a:ext>
            </a:extLst>
          </p:cNvPr>
          <p:cNvSpPr>
            <a:spLocks noGrp="1"/>
          </p:cNvSpPr>
          <p:nvPr>
            <p:ph type="ftr" sz="quarter" idx="11"/>
          </p:nvPr>
        </p:nvSpPr>
        <p:spPr/>
        <p:txBody>
          <a:bodyPr/>
          <a:lstStyle/>
          <a:p>
            <a:endParaRPr lang="en-US" noProof="0" dirty="0"/>
          </a:p>
        </p:txBody>
      </p:sp>
      <p:sp>
        <p:nvSpPr>
          <p:cNvPr id="7" name="Slide Number Placeholder 6">
            <a:extLst>
              <a:ext uri="{FF2B5EF4-FFF2-40B4-BE49-F238E27FC236}">
                <a16:creationId xmlns:a16="http://schemas.microsoft.com/office/drawing/2014/main" id="{192384B9-6290-4070-B7D1-A105B27F0CB0}"/>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367443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CEC732-0DE2-456B-92A1-84321C9BDC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DA816A5B-B156-4DC3-B18E-14F3E59A6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FDB0252E-67CD-4B33-849F-7B1449CF27D0}"/>
              </a:ext>
            </a:extLst>
          </p:cNvPr>
          <p:cNvSpPr>
            <a:spLocks noGrp="1"/>
          </p:cNvSpPr>
          <p:nvPr>
            <p:ph type="dt" sz="half" idx="2"/>
          </p:nvPr>
        </p:nvSpPr>
        <p:spPr>
          <a:xfrm>
            <a:off x="838200" y="617490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2591E0-5367-4F2F-9C30-2087D79A846D}" type="datetime1">
              <a:rPr lang="en-US" noProof="0" smtClean="0"/>
              <a:t>10/15/2022</a:t>
            </a:fld>
            <a:endParaRPr lang="en-US" noProof="0" dirty="0"/>
          </a:p>
        </p:txBody>
      </p:sp>
      <p:sp>
        <p:nvSpPr>
          <p:cNvPr id="5" name="Footer Placeholder 4">
            <a:extLst>
              <a:ext uri="{FF2B5EF4-FFF2-40B4-BE49-F238E27FC236}">
                <a16:creationId xmlns:a16="http://schemas.microsoft.com/office/drawing/2014/main" id="{DC620AD2-E3F8-48CB-8B72-B0945DF5348A}"/>
              </a:ext>
            </a:extLst>
          </p:cNvPr>
          <p:cNvSpPr>
            <a:spLocks noGrp="1"/>
          </p:cNvSpPr>
          <p:nvPr>
            <p:ph type="ftr" sz="quarter" idx="3"/>
          </p:nvPr>
        </p:nvSpPr>
        <p:spPr>
          <a:xfrm>
            <a:off x="4038600" y="617490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0" name="Oval 9">
            <a:extLst>
              <a:ext uri="{FF2B5EF4-FFF2-40B4-BE49-F238E27FC236}">
                <a16:creationId xmlns:a16="http://schemas.microsoft.com/office/drawing/2014/main" id="{5A5F3BCF-F6FD-4DFF-B0B4-9892C9389344}"/>
              </a:ext>
            </a:extLst>
          </p:cNvPr>
          <p:cNvSpPr/>
          <p:nvPr userDrawn="1"/>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D15DEFFD-817B-43EC-86F0-34DEA2BA5EEB}"/>
              </a:ext>
            </a:extLst>
          </p:cNvPr>
          <p:cNvSpPr>
            <a:spLocks noGrp="1"/>
          </p:cNvSpPr>
          <p:nvPr>
            <p:ph type="sldNum" sz="quarter" idx="4"/>
          </p:nvPr>
        </p:nvSpPr>
        <p:spPr>
          <a:xfrm>
            <a:off x="11468844" y="6174902"/>
            <a:ext cx="357116" cy="365125"/>
          </a:xfrm>
          <a:prstGeom prst="rect">
            <a:avLst/>
          </a:prstGeom>
        </p:spPr>
        <p:txBody>
          <a:bodyPr vert="horz" lIns="91440" tIns="45720" rIns="91440" bIns="45720" rtlCol="0" anchor="ctr"/>
          <a:lstStyle>
            <a:lvl1pPr algn="r">
              <a:defRPr sz="1000" i="1">
                <a:solidFill>
                  <a:schemeClr val="tx2">
                    <a:alpha val="70000"/>
                  </a:schemeClr>
                </a:solidFill>
              </a:defRPr>
            </a:lvl1pPr>
          </a:lstStyle>
          <a:p>
            <a:fld id="{82EE24B5-652C-4DB5-B7C3-B5BBEC1280B1}" type="slidenum">
              <a:rPr lang="en-US" noProof="0" smtClean="0"/>
              <a:pPr/>
              <a:t>‹#›</a:t>
            </a:fld>
            <a:endParaRPr lang="en-US" noProof="0" dirty="0"/>
          </a:p>
        </p:txBody>
      </p:sp>
    </p:spTree>
    <p:extLst>
      <p:ext uri="{BB962C8B-B14F-4D97-AF65-F5344CB8AC3E}">
        <p14:creationId xmlns:p14="http://schemas.microsoft.com/office/powerpoint/2010/main" val="36641015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Lst>
  <p:hf hdr="0" ftr="0" dt="0"/>
  <p:txStyles>
    <p:title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rofessionals collaborating at a table over a laptop">
            <a:extLst>
              <a:ext uri="{FF2B5EF4-FFF2-40B4-BE49-F238E27FC236}">
                <a16:creationId xmlns:a16="http://schemas.microsoft.com/office/drawing/2014/main" id="{1E745F20-F130-4708-BD5A-1A4FF4BE4D0B}"/>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0"/>
            <a:ext cx="12189460" cy="6858000"/>
          </a:xfrm>
          <a:prstGeom prst="rect">
            <a:avLst/>
          </a:prstGeom>
        </p:spPr>
      </p:pic>
      <p:sp>
        <p:nvSpPr>
          <p:cNvPr id="4" name="object 3" descr="People with documents">
            <a:extLst>
              <a:ext uri="{FF2B5EF4-FFF2-40B4-BE49-F238E27FC236}">
                <a16:creationId xmlns:a16="http://schemas.microsoft.com/office/drawing/2014/main" id="{0CA2E80D-F3EC-4A5F-8E65-56FEA206EE0F}"/>
              </a:ext>
            </a:extLst>
          </p:cNvPr>
          <p:cNvSpPr/>
          <p:nvPr/>
        </p:nvSpPr>
        <p:spPr bwMode="ltGray">
          <a:xfrm>
            <a:off x="2540" y="0"/>
            <a:ext cx="1218946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2" name="Title 1">
            <a:extLst>
              <a:ext uri="{FF2B5EF4-FFF2-40B4-BE49-F238E27FC236}">
                <a16:creationId xmlns:a16="http://schemas.microsoft.com/office/drawing/2014/main" id="{AFB6C91D-4B22-49F1-9A0B-ABEB9E1F5A26}"/>
              </a:ext>
            </a:extLst>
          </p:cNvPr>
          <p:cNvSpPr>
            <a:spLocks noGrp="1"/>
          </p:cNvSpPr>
          <p:nvPr>
            <p:ph type="ctrTitle"/>
          </p:nvPr>
        </p:nvSpPr>
        <p:spPr bwMode="ltGray"/>
        <p:txBody>
          <a:bodyPr>
            <a:normAutofit/>
          </a:bodyPr>
          <a:lstStyle/>
          <a:p>
            <a:pPr>
              <a:lnSpc>
                <a:spcPct val="125000"/>
              </a:lnSpc>
            </a:pPr>
            <a:r>
              <a:rPr lang="en-US" sz="5000" dirty="0">
                <a:solidFill>
                  <a:schemeClr val="bg1"/>
                </a:solidFill>
              </a:rPr>
              <a:t>The Scrum-agile Approach</a:t>
            </a:r>
            <a:br>
              <a:rPr lang="en-US" sz="5000" dirty="0">
                <a:solidFill>
                  <a:schemeClr val="bg1"/>
                </a:solidFill>
              </a:rPr>
            </a:br>
            <a:r>
              <a:rPr lang="en-US" sz="5000" dirty="0">
                <a:solidFill>
                  <a:schemeClr val="bg1"/>
                </a:solidFill>
              </a:rPr>
              <a:t>Final Project</a:t>
            </a:r>
          </a:p>
        </p:txBody>
      </p:sp>
      <p:sp>
        <p:nvSpPr>
          <p:cNvPr id="3" name="Subtitle 2">
            <a:extLst>
              <a:ext uri="{FF2B5EF4-FFF2-40B4-BE49-F238E27FC236}">
                <a16:creationId xmlns:a16="http://schemas.microsoft.com/office/drawing/2014/main" id="{2F8CF06A-B594-4BA2-8B1E-D649096D742F}"/>
              </a:ext>
            </a:extLst>
          </p:cNvPr>
          <p:cNvSpPr>
            <a:spLocks noGrp="1"/>
          </p:cNvSpPr>
          <p:nvPr>
            <p:ph type="subTitle" idx="1"/>
          </p:nvPr>
        </p:nvSpPr>
        <p:spPr bwMode="blackGray">
          <a:xfrm>
            <a:off x="4044000" y="4221162"/>
            <a:ext cx="4104000" cy="882001"/>
          </a:xfrm>
          <a:solidFill>
            <a:schemeClr val="accent3">
              <a:alpha val="90000"/>
            </a:schemeClr>
          </a:solidFill>
        </p:spPr>
        <p:txBody>
          <a:bodyPr anchor="ctr" anchorCtr="0">
            <a:normAutofit/>
          </a:bodyPr>
          <a:lstStyle/>
          <a:p>
            <a:r>
              <a:rPr lang="en-US" sz="2500" b="1" i="1" spc="65" dirty="0">
                <a:solidFill>
                  <a:schemeClr val="accent1"/>
                </a:solidFill>
                <a:cs typeface="Arial"/>
              </a:rPr>
              <a:t>Madison Lopert</a:t>
            </a:r>
          </a:p>
        </p:txBody>
      </p:sp>
      <p:sp>
        <p:nvSpPr>
          <p:cNvPr id="6" name="object 7" descr="Beige rectangle">
            <a:extLst>
              <a:ext uri="{FF2B5EF4-FFF2-40B4-BE49-F238E27FC236}">
                <a16:creationId xmlns:a16="http://schemas.microsoft.com/office/drawing/2014/main" id="{B36975AA-C62E-46BE-9382-E2CF56FDF817}"/>
              </a:ext>
            </a:extLst>
          </p:cNvPr>
          <p:cNvSpPr/>
          <p:nvPr/>
        </p:nvSpPr>
        <p:spPr bwMode="white">
          <a:xfrm>
            <a:off x="2312893" y="3282762"/>
            <a:ext cx="7732059" cy="146238"/>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spTree>
    <p:extLst>
      <p:ext uri="{BB962C8B-B14F-4D97-AF65-F5344CB8AC3E}">
        <p14:creationId xmlns:p14="http://schemas.microsoft.com/office/powerpoint/2010/main" val="109355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Professionals collaborating at a table over a laptop">
            <a:extLst>
              <a:ext uri="{FF2B5EF4-FFF2-40B4-BE49-F238E27FC236}">
                <a16:creationId xmlns:a16="http://schemas.microsoft.com/office/drawing/2014/main" id="{1E745F20-F130-4708-BD5A-1A4FF4BE4D0B}"/>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0"/>
            <a:ext cx="12189460" cy="6858000"/>
          </a:xfrm>
          <a:prstGeom prst="rect">
            <a:avLst/>
          </a:prstGeom>
        </p:spPr>
      </p:pic>
      <p:sp>
        <p:nvSpPr>
          <p:cNvPr id="4" name="object 3" descr="People with documents">
            <a:extLst>
              <a:ext uri="{FF2B5EF4-FFF2-40B4-BE49-F238E27FC236}">
                <a16:creationId xmlns:a16="http://schemas.microsoft.com/office/drawing/2014/main" id="{0CA2E80D-F3EC-4A5F-8E65-56FEA206EE0F}"/>
              </a:ext>
            </a:extLst>
          </p:cNvPr>
          <p:cNvSpPr/>
          <p:nvPr/>
        </p:nvSpPr>
        <p:spPr bwMode="ltGray">
          <a:xfrm>
            <a:off x="1270" y="0"/>
            <a:ext cx="1218946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2" name="Title 1">
            <a:extLst>
              <a:ext uri="{FF2B5EF4-FFF2-40B4-BE49-F238E27FC236}">
                <a16:creationId xmlns:a16="http://schemas.microsoft.com/office/drawing/2014/main" id="{AFB6C91D-4B22-49F1-9A0B-ABEB9E1F5A26}"/>
              </a:ext>
            </a:extLst>
          </p:cNvPr>
          <p:cNvSpPr>
            <a:spLocks noGrp="1"/>
          </p:cNvSpPr>
          <p:nvPr>
            <p:ph type="ctrTitle"/>
          </p:nvPr>
        </p:nvSpPr>
        <p:spPr bwMode="ltGray">
          <a:xfrm>
            <a:off x="1477906" y="2732785"/>
            <a:ext cx="9144000" cy="2128049"/>
          </a:xfrm>
        </p:spPr>
        <p:txBody>
          <a:bodyPr>
            <a:normAutofit/>
          </a:bodyPr>
          <a:lstStyle/>
          <a:p>
            <a:pPr>
              <a:lnSpc>
                <a:spcPct val="125000"/>
              </a:lnSpc>
            </a:pPr>
            <a:r>
              <a:rPr lang="en-US" dirty="0">
                <a:solidFill>
                  <a:schemeClr val="bg1"/>
                </a:solidFill>
              </a:rPr>
              <a:t>Thank you!</a:t>
            </a:r>
            <a:br>
              <a:rPr lang="en-US" sz="5000" dirty="0">
                <a:solidFill>
                  <a:schemeClr val="bg1"/>
                </a:solidFill>
              </a:rPr>
            </a:br>
            <a:endParaRPr lang="en-US" sz="5000" dirty="0">
              <a:solidFill>
                <a:schemeClr val="bg1"/>
              </a:solidFill>
            </a:endParaRPr>
          </a:p>
        </p:txBody>
      </p:sp>
      <p:sp>
        <p:nvSpPr>
          <p:cNvPr id="6" name="object 7" descr="Beige rectangle">
            <a:extLst>
              <a:ext uri="{FF2B5EF4-FFF2-40B4-BE49-F238E27FC236}">
                <a16:creationId xmlns:a16="http://schemas.microsoft.com/office/drawing/2014/main" id="{B36975AA-C62E-46BE-9382-E2CF56FDF817}"/>
              </a:ext>
            </a:extLst>
          </p:cNvPr>
          <p:cNvSpPr/>
          <p:nvPr/>
        </p:nvSpPr>
        <p:spPr bwMode="white">
          <a:xfrm>
            <a:off x="3997906" y="3931024"/>
            <a:ext cx="4104000" cy="0"/>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spTree>
    <p:extLst>
      <p:ext uri="{BB962C8B-B14F-4D97-AF65-F5344CB8AC3E}">
        <p14:creationId xmlns:p14="http://schemas.microsoft.com/office/powerpoint/2010/main" val="25649317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Two person handshake">
            <a:extLst>
              <a:ext uri="{FF2B5EF4-FFF2-40B4-BE49-F238E27FC236}">
                <a16:creationId xmlns:a16="http://schemas.microsoft.com/office/drawing/2014/main" id="{42EF1974-141C-494C-A63E-216742273C6F}"/>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0" y="0"/>
            <a:ext cx="12192000" cy="6858000"/>
          </a:xfrm>
        </p:spPr>
      </p:pic>
      <p:sp>
        <p:nvSpPr>
          <p:cNvPr id="22" name="object 3" descr="Blue rectangle">
            <a:extLst>
              <a:ext uri="{FF2B5EF4-FFF2-40B4-BE49-F238E27FC236}">
                <a16:creationId xmlns:a16="http://schemas.microsoft.com/office/drawing/2014/main" id="{2D225086-68BE-4168-8F17-9443ADD89675}"/>
              </a:ext>
            </a:extLst>
          </p:cNvPr>
          <p:cNvSpPr/>
          <p:nvPr/>
        </p:nvSpPr>
        <p:spPr>
          <a:xfrm>
            <a:off x="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23" name="Oval 22" descr="Beige oval">
            <a:extLst>
              <a:ext uri="{FF2B5EF4-FFF2-40B4-BE49-F238E27FC236}">
                <a16:creationId xmlns:a16="http://schemas.microsoft.com/office/drawing/2014/main" id="{433945EE-A7C1-410E-BF29-F5CEA2F4F576}"/>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ontent Placeholder 9">
            <a:extLst>
              <a:ext uri="{FF2B5EF4-FFF2-40B4-BE49-F238E27FC236}">
                <a16:creationId xmlns:a16="http://schemas.microsoft.com/office/drawing/2014/main" id="{2D8AA6DB-EBDB-4269-B4E5-AD059714C629}"/>
              </a:ext>
            </a:extLst>
          </p:cNvPr>
          <p:cNvSpPr>
            <a:spLocks noGrp="1"/>
          </p:cNvSpPr>
          <p:nvPr>
            <p:ph sz="half" idx="15"/>
          </p:nvPr>
        </p:nvSpPr>
        <p:spPr bwMode="white">
          <a:xfrm>
            <a:off x="8828713" y="2772821"/>
            <a:ext cx="2983732" cy="1365778"/>
          </a:xfrm>
        </p:spPr>
        <p:txBody>
          <a:bodyPr>
            <a:noAutofit/>
          </a:bodyPr>
          <a:lstStyle/>
          <a:p>
            <a:pPr marL="12700">
              <a:lnSpc>
                <a:spcPct val="120000"/>
              </a:lnSpc>
              <a:spcBef>
                <a:spcPts val="100"/>
              </a:spcBef>
            </a:pPr>
            <a:r>
              <a:rPr lang="en-US" sz="1900" b="1" dirty="0">
                <a:solidFill>
                  <a:schemeClr val="bg1"/>
                </a:solidFill>
              </a:rPr>
              <a:t>Developer</a:t>
            </a:r>
          </a:p>
          <a:p>
            <a:pPr marL="285750" marR="5080" indent="-285750">
              <a:lnSpc>
                <a:spcPct val="10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Designs and develops code</a:t>
            </a:r>
          </a:p>
          <a:p>
            <a:pPr marL="285750" marR="5080" indent="-285750">
              <a:lnSpc>
                <a:spcPct val="10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Follows standard software engineering practices</a:t>
            </a:r>
          </a:p>
          <a:p>
            <a:pPr marL="285750" marR="5080" indent="-285750">
              <a:lnSpc>
                <a:spcPct val="10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Utilizes user stories as guidelines for development</a:t>
            </a:r>
          </a:p>
          <a:p>
            <a:pPr marL="285750" marR="5080" indent="-285750">
              <a:lnSpc>
                <a:spcPct val="10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Communicates with peers to establish a full understanding of the requirements.  </a:t>
            </a:r>
          </a:p>
        </p:txBody>
      </p:sp>
      <p:sp>
        <p:nvSpPr>
          <p:cNvPr id="9" name="Content Placeholder 8">
            <a:extLst>
              <a:ext uri="{FF2B5EF4-FFF2-40B4-BE49-F238E27FC236}">
                <a16:creationId xmlns:a16="http://schemas.microsoft.com/office/drawing/2014/main" id="{2AF9D9A5-149E-4118-AAE3-8EF91B9C5B7D}"/>
              </a:ext>
            </a:extLst>
          </p:cNvPr>
          <p:cNvSpPr>
            <a:spLocks noGrp="1"/>
          </p:cNvSpPr>
          <p:nvPr>
            <p:ph sz="half" idx="14"/>
          </p:nvPr>
        </p:nvSpPr>
        <p:spPr bwMode="white">
          <a:xfrm>
            <a:off x="1141213" y="2631996"/>
            <a:ext cx="3148965" cy="1922438"/>
          </a:xfrm>
        </p:spPr>
        <p:txBody>
          <a:bodyPr>
            <a:noAutofit/>
          </a:bodyPr>
          <a:lstStyle/>
          <a:p>
            <a:pPr marL="12700">
              <a:lnSpc>
                <a:spcPct val="120000"/>
              </a:lnSpc>
              <a:spcBef>
                <a:spcPts val="100"/>
              </a:spcBef>
            </a:pPr>
            <a:r>
              <a:rPr lang="en-US" sz="1900" b="1" dirty="0">
                <a:solidFill>
                  <a:schemeClr val="bg1"/>
                </a:solidFill>
              </a:rPr>
              <a:t>Scrum Master</a:t>
            </a:r>
          </a:p>
          <a:p>
            <a:pPr marL="285750" marR="5080" indent="-285750">
              <a:lnSpc>
                <a:spcPct val="12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Facilitates at Scrum events including sprint planning, daily Scrum, sprint retrospective, and sprint review</a:t>
            </a:r>
          </a:p>
          <a:p>
            <a:pPr marL="285750" marR="5080" indent="-285750">
              <a:lnSpc>
                <a:spcPct val="12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Helps aid the team during challenges and roadblocks</a:t>
            </a:r>
          </a:p>
          <a:p>
            <a:pPr marL="285750" marR="5080" indent="-285750">
              <a:lnSpc>
                <a:spcPct val="12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Ensures effective backlog management</a:t>
            </a:r>
          </a:p>
        </p:txBody>
      </p:sp>
      <p:sp>
        <p:nvSpPr>
          <p:cNvPr id="2" name="Slide Number Placeholder 1">
            <a:extLst>
              <a:ext uri="{FF2B5EF4-FFF2-40B4-BE49-F238E27FC236}">
                <a16:creationId xmlns:a16="http://schemas.microsoft.com/office/drawing/2014/main" id="{3790A3AE-E658-426D-96CD-CB0614B7418A}"/>
              </a:ext>
            </a:extLst>
          </p:cNvPr>
          <p:cNvSpPr>
            <a:spLocks noGrp="1"/>
          </p:cNvSpPr>
          <p:nvPr>
            <p:ph type="sldNum" sz="quarter" idx="12"/>
          </p:nvPr>
        </p:nvSpPr>
        <p:spPr/>
        <p:txBody>
          <a:bodyPr/>
          <a:lstStyle/>
          <a:p>
            <a:fld id="{82EE24B5-652C-4DB5-B7C3-B5BBEC1280B1}" type="slidenum">
              <a:rPr lang="en-US" smtClean="0"/>
              <a:t>2</a:t>
            </a:fld>
            <a:endParaRPr lang="en-US" dirty="0"/>
          </a:p>
        </p:txBody>
      </p:sp>
      <p:sp>
        <p:nvSpPr>
          <p:cNvPr id="6" name="Title 5">
            <a:extLst>
              <a:ext uri="{FF2B5EF4-FFF2-40B4-BE49-F238E27FC236}">
                <a16:creationId xmlns:a16="http://schemas.microsoft.com/office/drawing/2014/main" id="{6BDEDF39-62EC-40AF-98F4-06A79F1F80F1}"/>
              </a:ext>
            </a:extLst>
          </p:cNvPr>
          <p:cNvSpPr>
            <a:spLocks noGrp="1"/>
          </p:cNvSpPr>
          <p:nvPr>
            <p:ph type="title"/>
          </p:nvPr>
        </p:nvSpPr>
        <p:spPr bwMode="ltGray">
          <a:xfrm>
            <a:off x="818028" y="365125"/>
            <a:ext cx="10515600" cy="1325563"/>
          </a:xfrm>
        </p:spPr>
        <p:txBody>
          <a:bodyPr/>
          <a:lstStyle/>
          <a:p>
            <a:r>
              <a:rPr lang="en-US" dirty="0">
                <a:solidFill>
                  <a:schemeClr val="bg1"/>
                </a:solidFill>
              </a:rPr>
              <a:t>Roles and Responsibilities</a:t>
            </a:r>
            <a:endParaRPr lang="en-US" dirty="0"/>
          </a:p>
        </p:txBody>
      </p:sp>
      <p:sp>
        <p:nvSpPr>
          <p:cNvPr id="7" name="Content Placeholder 6">
            <a:extLst>
              <a:ext uri="{FF2B5EF4-FFF2-40B4-BE49-F238E27FC236}">
                <a16:creationId xmlns:a16="http://schemas.microsoft.com/office/drawing/2014/main" id="{23DC0E4E-6822-467C-96E3-77C667B41D2B}"/>
              </a:ext>
            </a:extLst>
          </p:cNvPr>
          <p:cNvSpPr>
            <a:spLocks noGrp="1"/>
          </p:cNvSpPr>
          <p:nvPr>
            <p:ph sz="half" idx="1"/>
          </p:nvPr>
        </p:nvSpPr>
        <p:spPr bwMode="white">
          <a:xfrm>
            <a:off x="4884754" y="1679575"/>
            <a:ext cx="3148965" cy="2146629"/>
          </a:xfrm>
        </p:spPr>
        <p:txBody>
          <a:bodyPr>
            <a:noAutofit/>
          </a:bodyPr>
          <a:lstStyle/>
          <a:p>
            <a:pPr marL="12700">
              <a:lnSpc>
                <a:spcPct val="120000"/>
              </a:lnSpc>
              <a:spcBef>
                <a:spcPts val="100"/>
              </a:spcBef>
            </a:pPr>
            <a:r>
              <a:rPr lang="en-US" sz="1900" b="1" dirty="0">
                <a:solidFill>
                  <a:schemeClr val="bg1"/>
                </a:solidFill>
              </a:rPr>
              <a:t>Product Owner</a:t>
            </a:r>
          </a:p>
          <a:p>
            <a:pPr marL="285750" marR="5080" indent="-285750">
              <a:lnSpc>
                <a:spcPct val="12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Provides direction to the team on what will be built</a:t>
            </a:r>
          </a:p>
          <a:p>
            <a:pPr marL="285750" marR="5080" indent="-285750">
              <a:lnSpc>
                <a:spcPct val="12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Creates and prioritizes the backlog</a:t>
            </a:r>
          </a:p>
          <a:p>
            <a:pPr marL="285750" marR="5080" indent="-285750">
              <a:lnSpc>
                <a:spcPct val="12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Meets with the client and customers to gather feedback and requirements</a:t>
            </a:r>
          </a:p>
        </p:txBody>
      </p:sp>
      <p:sp>
        <p:nvSpPr>
          <p:cNvPr id="13" name="Content Placeholder 12">
            <a:extLst>
              <a:ext uri="{FF2B5EF4-FFF2-40B4-BE49-F238E27FC236}">
                <a16:creationId xmlns:a16="http://schemas.microsoft.com/office/drawing/2014/main" id="{77C0FED8-C734-4A93-8023-C7053E036A1E}"/>
              </a:ext>
            </a:extLst>
          </p:cNvPr>
          <p:cNvSpPr>
            <a:spLocks noGrp="1"/>
          </p:cNvSpPr>
          <p:nvPr>
            <p:ph sz="half" idx="18"/>
          </p:nvPr>
        </p:nvSpPr>
        <p:spPr bwMode="white">
          <a:xfrm>
            <a:off x="4884754" y="4166657"/>
            <a:ext cx="3259789" cy="2377977"/>
          </a:xfrm>
        </p:spPr>
        <p:txBody>
          <a:bodyPr>
            <a:noAutofit/>
          </a:bodyPr>
          <a:lstStyle/>
          <a:p>
            <a:pPr marL="12700">
              <a:lnSpc>
                <a:spcPct val="120000"/>
              </a:lnSpc>
              <a:spcBef>
                <a:spcPts val="100"/>
              </a:spcBef>
            </a:pPr>
            <a:r>
              <a:rPr lang="en-US" sz="1900" b="1" dirty="0">
                <a:solidFill>
                  <a:schemeClr val="bg1"/>
                </a:solidFill>
              </a:rPr>
              <a:t>Tester</a:t>
            </a:r>
          </a:p>
          <a:p>
            <a:pPr marL="285750" marR="5080" indent="-285750">
              <a:lnSpc>
                <a:spcPct val="12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Defines acceptance criteria and create test-cases</a:t>
            </a:r>
          </a:p>
          <a:p>
            <a:pPr marL="285750" marR="5080" indent="-285750">
              <a:lnSpc>
                <a:spcPct val="12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Clarifies any defects found in the code or user stories to the team</a:t>
            </a:r>
          </a:p>
          <a:p>
            <a:pPr marL="285750" marR="5080" indent="-285750">
              <a:lnSpc>
                <a:spcPct val="120000"/>
              </a:lnSpc>
              <a:spcBef>
                <a:spcPts val="600"/>
              </a:spcBef>
              <a:buFont typeface="Arial" panose="020B0604020202020204" pitchFamily="34" charset="0"/>
              <a:buChar char="•"/>
            </a:pPr>
            <a:r>
              <a:rPr lang="en-US" sz="1400" i="1" spc="-15" dirty="0">
                <a:solidFill>
                  <a:schemeClr val="bg2">
                    <a:lumMod val="20000"/>
                    <a:lumOff val="80000"/>
                  </a:schemeClr>
                </a:solidFill>
                <a:cs typeface="Arial"/>
              </a:rPr>
              <a:t>Executes tests and analyzes results</a:t>
            </a:r>
          </a:p>
        </p:txBody>
      </p:sp>
      <p:pic>
        <p:nvPicPr>
          <p:cNvPr id="36" name="Picture Placeholder 35" descr="Check icon">
            <a:extLst>
              <a:ext uri="{FF2B5EF4-FFF2-40B4-BE49-F238E27FC236}">
                <a16:creationId xmlns:a16="http://schemas.microsoft.com/office/drawing/2014/main" id="{1A9D8BC9-CF04-4A6C-89E6-E6A18D7419F0}"/>
              </a:ext>
            </a:extLst>
          </p:cNvPr>
          <p:cNvPicPr>
            <a:picLocks noGrp="1" noChangeAspect="1"/>
          </p:cNvPicPr>
          <p:nvPr>
            <p:ph type="pic" sz="quarter" idx="19"/>
          </p:nvPr>
        </p:nvPicPr>
        <p:blipFill>
          <a:blip r:embed="rId4">
            <a:extLst>
              <a:ext uri="{28A0092B-C50C-407E-A947-70E740481C1C}">
                <a14:useLocalDpi xmlns:a14="http://schemas.microsoft.com/office/drawing/2010/main" val="0"/>
              </a:ext>
            </a:extLst>
          </a:blip>
          <a:srcRect/>
          <a:stretch>
            <a:fillRect/>
          </a:stretch>
        </p:blipFill>
        <p:spPr bwMode="white">
          <a:xfrm>
            <a:off x="530028" y="2567020"/>
            <a:ext cx="576000" cy="576000"/>
          </a:xfrm>
        </p:spPr>
      </p:pic>
      <p:pic>
        <p:nvPicPr>
          <p:cNvPr id="38" name="Picture Placeholder 37" descr="Check icon">
            <a:extLst>
              <a:ext uri="{FF2B5EF4-FFF2-40B4-BE49-F238E27FC236}">
                <a16:creationId xmlns:a16="http://schemas.microsoft.com/office/drawing/2014/main" id="{D15B4FC9-0788-4E4C-9F5A-FCFAF69E7E7F}"/>
              </a:ext>
            </a:extLst>
          </p:cNvPr>
          <p:cNvPicPr>
            <a:picLocks noGrp="1" noChangeAspect="1"/>
          </p:cNvPicPr>
          <p:nvPr>
            <p:ph type="pic" sz="quarter" idx="20"/>
          </p:nvPr>
        </p:nvPicPr>
        <p:blipFill>
          <a:blip r:embed="rId4">
            <a:extLst>
              <a:ext uri="{28A0092B-C50C-407E-A947-70E740481C1C}">
                <a14:useLocalDpi xmlns:a14="http://schemas.microsoft.com/office/drawing/2010/main" val="0"/>
              </a:ext>
            </a:extLst>
          </a:blip>
          <a:srcRect/>
          <a:stretch>
            <a:fillRect/>
          </a:stretch>
        </p:blipFill>
        <p:spPr bwMode="white">
          <a:xfrm>
            <a:off x="4378157" y="1679575"/>
            <a:ext cx="576000" cy="576000"/>
          </a:xfrm>
        </p:spPr>
      </p:pic>
      <p:pic>
        <p:nvPicPr>
          <p:cNvPr id="40" name="Picture Placeholder 39" descr="Check icon">
            <a:extLst>
              <a:ext uri="{FF2B5EF4-FFF2-40B4-BE49-F238E27FC236}">
                <a16:creationId xmlns:a16="http://schemas.microsoft.com/office/drawing/2014/main" id="{250F553C-3E38-47E0-8A58-2967D756991D}"/>
              </a:ext>
            </a:extLst>
          </p:cNvPr>
          <p:cNvPicPr>
            <a:picLocks noGrp="1" noChangeAspect="1"/>
          </p:cNvPicPr>
          <p:nvPr>
            <p:ph type="pic" sz="quarter" idx="21"/>
          </p:nvPr>
        </p:nvPicPr>
        <p:blipFill>
          <a:blip r:embed="rId4">
            <a:extLst>
              <a:ext uri="{28A0092B-C50C-407E-A947-70E740481C1C}">
                <a14:useLocalDpi xmlns:a14="http://schemas.microsoft.com/office/drawing/2010/main" val="0"/>
              </a:ext>
            </a:extLst>
          </a:blip>
          <a:srcRect/>
          <a:stretch>
            <a:fillRect/>
          </a:stretch>
        </p:blipFill>
        <p:spPr bwMode="white">
          <a:xfrm>
            <a:off x="8250313" y="2752889"/>
            <a:ext cx="576000" cy="576000"/>
          </a:xfrm>
        </p:spPr>
      </p:pic>
      <p:pic>
        <p:nvPicPr>
          <p:cNvPr id="34" name="Picture Placeholder 33" descr="Check icon">
            <a:extLst>
              <a:ext uri="{FF2B5EF4-FFF2-40B4-BE49-F238E27FC236}">
                <a16:creationId xmlns:a16="http://schemas.microsoft.com/office/drawing/2014/main" id="{EA6876F1-58FD-4237-BE75-C15655445FE1}"/>
              </a:ext>
            </a:extLst>
          </p:cNvPr>
          <p:cNvPicPr>
            <a:picLocks noGrp="1" noChangeAspect="1"/>
          </p:cNvPicPr>
          <p:nvPr>
            <p:ph type="pic" sz="quarter" idx="22"/>
          </p:nvPr>
        </p:nvPicPr>
        <p:blipFill>
          <a:blip r:embed="rId4">
            <a:extLst>
              <a:ext uri="{28A0092B-C50C-407E-A947-70E740481C1C}">
                <a14:useLocalDpi xmlns:a14="http://schemas.microsoft.com/office/drawing/2010/main" val="0"/>
              </a:ext>
            </a:extLst>
          </a:blip>
          <a:srcRect/>
          <a:stretch>
            <a:fillRect/>
          </a:stretch>
        </p:blipFill>
        <p:spPr bwMode="white">
          <a:xfrm>
            <a:off x="4378157" y="4138599"/>
            <a:ext cx="576000" cy="576000"/>
          </a:xfrm>
        </p:spPr>
      </p:pic>
      <p:sp>
        <p:nvSpPr>
          <p:cNvPr id="24" name="object 5" descr="Beige rectangle">
            <a:extLst>
              <a:ext uri="{FF2B5EF4-FFF2-40B4-BE49-F238E27FC236}">
                <a16:creationId xmlns:a16="http://schemas.microsoft.com/office/drawing/2014/main" id="{73ED10AC-D04B-401B-A6A1-6069912D1664}"/>
              </a:ext>
            </a:extLst>
          </p:cNvPr>
          <p:cNvSpPr/>
          <p:nvPr/>
        </p:nvSpPr>
        <p:spPr bwMode="ltGray">
          <a:xfrm flipV="1">
            <a:off x="929705" y="1114688"/>
            <a:ext cx="4827628" cy="224434"/>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Tree>
    <p:extLst>
      <p:ext uri="{BB962C8B-B14F-4D97-AF65-F5344CB8AC3E}">
        <p14:creationId xmlns:p14="http://schemas.microsoft.com/office/powerpoint/2010/main" val="3366032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13" descr="People's hands">
            <a:extLst>
              <a:ext uri="{FF2B5EF4-FFF2-40B4-BE49-F238E27FC236}">
                <a16:creationId xmlns:a16="http://schemas.microsoft.com/office/drawing/2014/main" id="{3473867A-FBFD-45C7-BD5B-FDE711A8EC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 y="0"/>
            <a:ext cx="12192000" cy="6858000"/>
          </a:xfrm>
          <a:prstGeom prst="rect">
            <a:avLst/>
          </a:prstGeom>
        </p:spPr>
      </p:pic>
      <p:sp>
        <p:nvSpPr>
          <p:cNvPr id="5" name="object 3" descr="Blue rectangle">
            <a:extLst>
              <a:ext uri="{FF2B5EF4-FFF2-40B4-BE49-F238E27FC236}">
                <a16:creationId xmlns:a16="http://schemas.microsoft.com/office/drawing/2014/main" id="{33BB357B-B238-4C43-8242-F33D9E1D4905}"/>
              </a:ext>
            </a:extLst>
          </p:cNvPr>
          <p:cNvSpPr/>
          <p:nvPr/>
        </p:nvSpPr>
        <p:spPr>
          <a:xfrm>
            <a:off x="12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7" name="Oval 6" descr="Beige oval">
            <a:extLst>
              <a:ext uri="{FF2B5EF4-FFF2-40B4-BE49-F238E27FC236}">
                <a16:creationId xmlns:a16="http://schemas.microsoft.com/office/drawing/2014/main" id="{5E8475D7-5EB4-4E70-AD4D-D32B1FB40E6E}"/>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itle 18">
            <a:extLst>
              <a:ext uri="{FF2B5EF4-FFF2-40B4-BE49-F238E27FC236}">
                <a16:creationId xmlns:a16="http://schemas.microsoft.com/office/drawing/2014/main" id="{592443CF-1BB0-4648-AEBA-9AFB75D72A99}"/>
              </a:ext>
            </a:extLst>
          </p:cNvPr>
          <p:cNvSpPr>
            <a:spLocks noGrp="1"/>
          </p:cNvSpPr>
          <p:nvPr>
            <p:ph type="title"/>
          </p:nvPr>
        </p:nvSpPr>
        <p:spPr bwMode="white">
          <a:xfrm>
            <a:off x="376518" y="175714"/>
            <a:ext cx="10515600" cy="1325563"/>
          </a:xfrm>
        </p:spPr>
        <p:txBody>
          <a:bodyPr/>
          <a:lstStyle/>
          <a:p>
            <a:r>
              <a:rPr lang="en-US" dirty="0">
                <a:solidFill>
                  <a:schemeClr val="bg1"/>
                </a:solidFill>
              </a:rPr>
              <a:t>AGILE SDLC MODEL</a:t>
            </a:r>
            <a:endParaRPr lang="en-US" dirty="0"/>
          </a:p>
        </p:txBody>
      </p:sp>
      <p:sp>
        <p:nvSpPr>
          <p:cNvPr id="3" name="Slide Number Placeholder 2">
            <a:extLst>
              <a:ext uri="{FF2B5EF4-FFF2-40B4-BE49-F238E27FC236}">
                <a16:creationId xmlns:a16="http://schemas.microsoft.com/office/drawing/2014/main" id="{1F16D174-C1FB-4494-B78F-EFF7C645AE67}"/>
              </a:ext>
            </a:extLst>
          </p:cNvPr>
          <p:cNvSpPr>
            <a:spLocks noGrp="1"/>
          </p:cNvSpPr>
          <p:nvPr>
            <p:ph type="sldNum" sz="quarter" idx="12"/>
          </p:nvPr>
        </p:nvSpPr>
        <p:spPr>
          <a:xfrm>
            <a:off x="11482912" y="6174902"/>
            <a:ext cx="357116" cy="365125"/>
          </a:xfrm>
        </p:spPr>
        <p:txBody>
          <a:bodyPr/>
          <a:lstStyle/>
          <a:p>
            <a:fld id="{82EE24B5-652C-4DB5-B7C3-B5BBEC1280B1}" type="slidenum">
              <a:rPr lang="en-US" smtClean="0"/>
              <a:t>3</a:t>
            </a:fld>
            <a:endParaRPr lang="en-US" dirty="0"/>
          </a:p>
        </p:txBody>
      </p:sp>
      <p:sp>
        <p:nvSpPr>
          <p:cNvPr id="9" name="object 5" descr="Beige rectangle">
            <a:extLst>
              <a:ext uri="{FF2B5EF4-FFF2-40B4-BE49-F238E27FC236}">
                <a16:creationId xmlns:a16="http://schemas.microsoft.com/office/drawing/2014/main" id="{3C19A568-7E73-443A-A183-2C3EDA0087DF}"/>
              </a:ext>
            </a:extLst>
          </p:cNvPr>
          <p:cNvSpPr/>
          <p:nvPr/>
        </p:nvSpPr>
        <p:spPr bwMode="white">
          <a:xfrm>
            <a:off x="424457" y="1108282"/>
            <a:ext cx="4356000" cy="0"/>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11" name="object 7">
            <a:extLst>
              <a:ext uri="{FF2B5EF4-FFF2-40B4-BE49-F238E27FC236}">
                <a16:creationId xmlns:a16="http://schemas.microsoft.com/office/drawing/2014/main" id="{ADD866C3-A26F-4579-B7C3-5EFD9B87C03B}"/>
              </a:ext>
            </a:extLst>
          </p:cNvPr>
          <p:cNvSpPr txBox="1"/>
          <p:nvPr/>
        </p:nvSpPr>
        <p:spPr>
          <a:xfrm>
            <a:off x="9202089" y="3479070"/>
            <a:ext cx="1501140" cy="428322"/>
          </a:xfrm>
          <a:prstGeom prst="rect">
            <a:avLst/>
          </a:prstGeom>
        </p:spPr>
        <p:txBody>
          <a:bodyPr vert="horz" wrap="square" lIns="0" tIns="43180" rIns="0" bIns="0" rtlCol="0">
            <a:spAutoFit/>
          </a:bodyPr>
          <a:lstStyle/>
          <a:p>
            <a:pPr marL="12700">
              <a:spcBef>
                <a:spcPts val="340"/>
              </a:spcBef>
            </a:pPr>
            <a:r>
              <a:rPr lang="en-US" sz="2500" b="1" dirty="0">
                <a:solidFill>
                  <a:schemeClr val="bg1"/>
                </a:solidFill>
                <a:latin typeface="+mj-lt"/>
              </a:rPr>
              <a:t>Develop</a:t>
            </a:r>
          </a:p>
        </p:txBody>
      </p:sp>
      <p:sp>
        <p:nvSpPr>
          <p:cNvPr id="12" name="object 8">
            <a:extLst>
              <a:ext uri="{FF2B5EF4-FFF2-40B4-BE49-F238E27FC236}">
                <a16:creationId xmlns:a16="http://schemas.microsoft.com/office/drawing/2014/main" id="{9443DAA2-8BB3-4983-BE18-DE25682FF713}"/>
              </a:ext>
            </a:extLst>
          </p:cNvPr>
          <p:cNvSpPr txBox="1"/>
          <p:nvPr/>
        </p:nvSpPr>
        <p:spPr>
          <a:xfrm>
            <a:off x="1124679" y="5153108"/>
            <a:ext cx="1997731" cy="428322"/>
          </a:xfrm>
          <a:prstGeom prst="rect">
            <a:avLst/>
          </a:prstGeom>
        </p:spPr>
        <p:txBody>
          <a:bodyPr vert="horz" wrap="square" lIns="0" tIns="43180" rIns="0" bIns="0" rtlCol="0">
            <a:spAutoFit/>
          </a:bodyPr>
          <a:lstStyle/>
          <a:p>
            <a:pPr marL="12700">
              <a:lnSpc>
                <a:spcPct val="100000"/>
              </a:lnSpc>
              <a:spcBef>
                <a:spcPts val="340"/>
              </a:spcBef>
            </a:pPr>
            <a:r>
              <a:rPr lang="en-US" sz="2500" b="1" i="1" spc="15" dirty="0">
                <a:solidFill>
                  <a:schemeClr val="bg1"/>
                </a:solidFill>
                <a:latin typeface="+mj-lt"/>
                <a:cs typeface="Arial"/>
              </a:rPr>
              <a:t>Requirements</a:t>
            </a:r>
            <a:endParaRPr lang="en-US" sz="1400" i="1" spc="15" dirty="0">
              <a:solidFill>
                <a:schemeClr val="bg2"/>
              </a:solidFill>
              <a:cs typeface="Arial"/>
            </a:endParaRPr>
          </a:p>
        </p:txBody>
      </p:sp>
      <p:sp>
        <p:nvSpPr>
          <p:cNvPr id="13" name="object 9">
            <a:extLst>
              <a:ext uri="{FF2B5EF4-FFF2-40B4-BE49-F238E27FC236}">
                <a16:creationId xmlns:a16="http://schemas.microsoft.com/office/drawing/2014/main" id="{45E34A9E-134A-42FD-820E-74C9C4A6E06E}"/>
              </a:ext>
            </a:extLst>
          </p:cNvPr>
          <p:cNvSpPr txBox="1"/>
          <p:nvPr/>
        </p:nvSpPr>
        <p:spPr>
          <a:xfrm>
            <a:off x="8695537" y="5192165"/>
            <a:ext cx="1711398" cy="428322"/>
          </a:xfrm>
          <a:prstGeom prst="rect">
            <a:avLst/>
          </a:prstGeom>
        </p:spPr>
        <p:txBody>
          <a:bodyPr vert="horz" wrap="square" lIns="0" tIns="43180" rIns="0" bIns="0" rtlCol="0">
            <a:spAutoFit/>
          </a:bodyPr>
          <a:lstStyle/>
          <a:p>
            <a:pPr algn="ctr">
              <a:lnSpc>
                <a:spcPct val="100000"/>
              </a:lnSpc>
              <a:spcBef>
                <a:spcPts val="340"/>
              </a:spcBef>
            </a:pPr>
            <a:r>
              <a:rPr lang="en-US" sz="2500" b="1" dirty="0">
                <a:solidFill>
                  <a:schemeClr val="bg1"/>
                </a:solidFill>
                <a:latin typeface="+mj-lt"/>
              </a:rPr>
              <a:t>Design</a:t>
            </a:r>
          </a:p>
        </p:txBody>
      </p:sp>
      <p:sp>
        <p:nvSpPr>
          <p:cNvPr id="14" name="object 7">
            <a:extLst>
              <a:ext uri="{FF2B5EF4-FFF2-40B4-BE49-F238E27FC236}">
                <a16:creationId xmlns:a16="http://schemas.microsoft.com/office/drawing/2014/main" id="{FFC4D6E5-F39D-4148-8E29-64D0DE6071D2}"/>
              </a:ext>
            </a:extLst>
          </p:cNvPr>
          <p:cNvSpPr txBox="1"/>
          <p:nvPr/>
        </p:nvSpPr>
        <p:spPr>
          <a:xfrm>
            <a:off x="2123544" y="3167436"/>
            <a:ext cx="1793571" cy="428322"/>
          </a:xfrm>
          <a:prstGeom prst="rect">
            <a:avLst/>
          </a:prstGeom>
        </p:spPr>
        <p:txBody>
          <a:bodyPr vert="horz" wrap="square" lIns="0" tIns="43180" rIns="0" bIns="0" rtlCol="0">
            <a:spAutoFit/>
          </a:bodyPr>
          <a:lstStyle/>
          <a:p>
            <a:pPr marL="12700">
              <a:lnSpc>
                <a:spcPct val="100000"/>
              </a:lnSpc>
              <a:spcBef>
                <a:spcPts val="340"/>
              </a:spcBef>
            </a:pPr>
            <a:r>
              <a:rPr lang="en-US" sz="2500" b="1" i="1" spc="15" dirty="0">
                <a:solidFill>
                  <a:schemeClr val="bg1"/>
                </a:solidFill>
                <a:latin typeface="+mj-lt"/>
                <a:cs typeface="Arial"/>
              </a:rPr>
              <a:t>Deploy</a:t>
            </a:r>
          </a:p>
        </p:txBody>
      </p:sp>
      <p:cxnSp>
        <p:nvCxnSpPr>
          <p:cNvPr id="15" name="Straight Connector 14" descr="White line">
            <a:extLst>
              <a:ext uri="{FF2B5EF4-FFF2-40B4-BE49-F238E27FC236}">
                <a16:creationId xmlns:a16="http://schemas.microsoft.com/office/drawing/2014/main" id="{8F10C47F-8DB6-4F10-999F-9F0945EF1066}"/>
              </a:ext>
            </a:extLst>
          </p:cNvPr>
          <p:cNvCxnSpPr/>
          <p:nvPr/>
        </p:nvCxnSpPr>
        <p:spPr>
          <a:xfrm>
            <a:off x="3255441" y="3429000"/>
            <a:ext cx="936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descr="White line">
            <a:extLst>
              <a:ext uri="{FF2B5EF4-FFF2-40B4-BE49-F238E27FC236}">
                <a16:creationId xmlns:a16="http://schemas.microsoft.com/office/drawing/2014/main" id="{ABF823CE-8F30-44E8-A4F3-B87E440DA298}"/>
              </a:ext>
            </a:extLst>
          </p:cNvPr>
          <p:cNvCxnSpPr>
            <a:cxnSpLocks/>
          </p:cNvCxnSpPr>
          <p:nvPr/>
        </p:nvCxnSpPr>
        <p:spPr>
          <a:xfrm>
            <a:off x="3255441" y="5406326"/>
            <a:ext cx="1404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descr="White line">
            <a:extLst>
              <a:ext uri="{FF2B5EF4-FFF2-40B4-BE49-F238E27FC236}">
                <a16:creationId xmlns:a16="http://schemas.microsoft.com/office/drawing/2014/main" id="{1EC67F4A-791B-465C-A6D0-425D45D4BDC4}"/>
              </a:ext>
            </a:extLst>
          </p:cNvPr>
          <p:cNvCxnSpPr>
            <a:cxnSpLocks/>
          </p:cNvCxnSpPr>
          <p:nvPr/>
        </p:nvCxnSpPr>
        <p:spPr>
          <a:xfrm flipV="1">
            <a:off x="6195817" y="1653988"/>
            <a:ext cx="0" cy="6048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descr="White line">
            <a:extLst>
              <a:ext uri="{FF2B5EF4-FFF2-40B4-BE49-F238E27FC236}">
                <a16:creationId xmlns:a16="http://schemas.microsoft.com/office/drawing/2014/main" id="{21CEE569-9C3A-4C5E-A777-4A90772E84F2}"/>
              </a:ext>
            </a:extLst>
          </p:cNvPr>
          <p:cNvCxnSpPr>
            <a:cxnSpLocks/>
          </p:cNvCxnSpPr>
          <p:nvPr/>
        </p:nvCxnSpPr>
        <p:spPr>
          <a:xfrm>
            <a:off x="7368988" y="4724400"/>
            <a:ext cx="1564876" cy="6819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1" name="Picture 30" descr="Diagram&#10;&#10;Description automatically generated with medium confidence">
            <a:extLst>
              <a:ext uri="{FF2B5EF4-FFF2-40B4-BE49-F238E27FC236}">
                <a16:creationId xmlns:a16="http://schemas.microsoft.com/office/drawing/2014/main" id="{5E203077-8B26-064E-CD55-32C981EF525D}"/>
              </a:ext>
            </a:extLst>
          </p:cNvPr>
          <p:cNvPicPr>
            <a:picLocks noChangeAspect="1"/>
          </p:cNvPicPr>
          <p:nvPr/>
        </p:nvPicPr>
        <p:blipFill rotWithShape="1">
          <a:blip r:embed="rId4">
            <a:extLst>
              <a:ext uri="{28A0092B-C50C-407E-A947-70E740481C1C}">
                <a14:useLocalDpi xmlns:a14="http://schemas.microsoft.com/office/drawing/2010/main" val="0"/>
              </a:ext>
            </a:extLst>
          </a:blip>
          <a:srcRect l="5091" t="17072" r="5859" b="5374"/>
          <a:stretch/>
        </p:blipFill>
        <p:spPr>
          <a:xfrm>
            <a:off x="4037296" y="2213511"/>
            <a:ext cx="4196119" cy="35143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cxnSp>
        <p:nvCxnSpPr>
          <p:cNvPr id="33" name="Straight Connector 32" descr="White line">
            <a:extLst>
              <a:ext uri="{FF2B5EF4-FFF2-40B4-BE49-F238E27FC236}">
                <a16:creationId xmlns:a16="http://schemas.microsoft.com/office/drawing/2014/main" id="{0BC78446-95F0-C6CD-B27A-8B4D8979D667}"/>
              </a:ext>
            </a:extLst>
          </p:cNvPr>
          <p:cNvCxnSpPr>
            <a:cxnSpLocks/>
          </p:cNvCxnSpPr>
          <p:nvPr/>
        </p:nvCxnSpPr>
        <p:spPr>
          <a:xfrm>
            <a:off x="8114264" y="3760466"/>
            <a:ext cx="972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6" name="object 7">
            <a:extLst>
              <a:ext uri="{FF2B5EF4-FFF2-40B4-BE49-F238E27FC236}">
                <a16:creationId xmlns:a16="http://schemas.microsoft.com/office/drawing/2014/main" id="{9E94C184-CC87-0B0B-8C37-57659F82D845}"/>
              </a:ext>
            </a:extLst>
          </p:cNvPr>
          <p:cNvSpPr txBox="1"/>
          <p:nvPr/>
        </p:nvSpPr>
        <p:spPr>
          <a:xfrm>
            <a:off x="5867848" y="1214911"/>
            <a:ext cx="1501140" cy="428322"/>
          </a:xfrm>
          <a:prstGeom prst="rect">
            <a:avLst/>
          </a:prstGeom>
        </p:spPr>
        <p:txBody>
          <a:bodyPr vert="horz" wrap="square" lIns="0" tIns="43180" rIns="0" bIns="0" rtlCol="0">
            <a:spAutoFit/>
          </a:bodyPr>
          <a:lstStyle/>
          <a:p>
            <a:pPr marL="12700">
              <a:spcBef>
                <a:spcPts val="340"/>
              </a:spcBef>
            </a:pPr>
            <a:r>
              <a:rPr lang="en-US" sz="2500" b="1" dirty="0">
                <a:solidFill>
                  <a:schemeClr val="bg1"/>
                </a:solidFill>
                <a:latin typeface="+mj-lt"/>
              </a:rPr>
              <a:t>Test</a:t>
            </a:r>
          </a:p>
        </p:txBody>
      </p:sp>
    </p:spTree>
    <p:extLst>
      <p:ext uri="{BB962C8B-B14F-4D97-AF65-F5344CB8AC3E}">
        <p14:creationId xmlns:p14="http://schemas.microsoft.com/office/powerpoint/2010/main" val="1662811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Blue rectangle">
            <a:extLst>
              <a:ext uri="{FF2B5EF4-FFF2-40B4-BE49-F238E27FC236}">
                <a16:creationId xmlns:a16="http://schemas.microsoft.com/office/drawing/2014/main" id="{7D87B918-371C-4B31-9C7A-1D9A08C8A3BB}"/>
              </a:ext>
            </a:extLst>
          </p:cNvPr>
          <p:cNvPicPr>
            <a:picLocks noGrp="1" noChangeAspect="1"/>
          </p:cNvPicPr>
          <p:nvPr>
            <p:ph sz="half" idx="4294967295"/>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p:spPr>
      </p:pic>
      <p:sp>
        <p:nvSpPr>
          <p:cNvPr id="8" name="object 3" descr="Blue rectangle">
            <a:extLst>
              <a:ext uri="{FF2B5EF4-FFF2-40B4-BE49-F238E27FC236}">
                <a16:creationId xmlns:a16="http://schemas.microsoft.com/office/drawing/2014/main" id="{A277388B-76FD-44C4-B506-F8A157E57C6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9" name="Oval 8" descr="Beige oval">
            <a:extLst>
              <a:ext uri="{FF2B5EF4-FFF2-40B4-BE49-F238E27FC236}">
                <a16:creationId xmlns:a16="http://schemas.microsoft.com/office/drawing/2014/main" id="{1191A09B-8CB4-416A-B1F9-ABC3B476DE1F}"/>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4D00B79-44BB-4D5F-B51D-2270A854D77A}"/>
              </a:ext>
            </a:extLst>
          </p:cNvPr>
          <p:cNvSpPr>
            <a:spLocks noGrp="1"/>
          </p:cNvSpPr>
          <p:nvPr>
            <p:ph type="title"/>
          </p:nvPr>
        </p:nvSpPr>
        <p:spPr bwMode="white">
          <a:xfrm>
            <a:off x="995752" y="317973"/>
            <a:ext cx="10515600" cy="1325563"/>
          </a:xfrm>
        </p:spPr>
        <p:txBody>
          <a:bodyPr/>
          <a:lstStyle/>
          <a:p>
            <a:r>
              <a:rPr lang="en-US" dirty="0">
                <a:solidFill>
                  <a:schemeClr val="bg1"/>
                </a:solidFill>
              </a:rPr>
              <a:t>AGILE IN SDLC</a:t>
            </a:r>
            <a:endParaRPr lang="en-US" dirty="0"/>
          </a:p>
        </p:txBody>
      </p:sp>
      <p:sp>
        <p:nvSpPr>
          <p:cNvPr id="5" name="Slide Number Placeholder 4">
            <a:extLst>
              <a:ext uri="{FF2B5EF4-FFF2-40B4-BE49-F238E27FC236}">
                <a16:creationId xmlns:a16="http://schemas.microsoft.com/office/drawing/2014/main" id="{CDF3C1EE-D9A0-406A-9A3A-75C82527E0DC}"/>
              </a:ext>
            </a:extLst>
          </p:cNvPr>
          <p:cNvSpPr>
            <a:spLocks noGrp="1"/>
          </p:cNvSpPr>
          <p:nvPr>
            <p:ph type="sldNum" sz="quarter" idx="12"/>
          </p:nvPr>
        </p:nvSpPr>
        <p:spPr/>
        <p:txBody>
          <a:bodyPr/>
          <a:lstStyle/>
          <a:p>
            <a:fld id="{82EE24B5-652C-4DB5-B7C3-B5BBEC1280B1}" type="slidenum">
              <a:rPr lang="en-US" smtClean="0"/>
              <a:t>4</a:t>
            </a:fld>
            <a:endParaRPr lang="en-US" dirty="0"/>
          </a:p>
        </p:txBody>
      </p:sp>
      <p:graphicFrame>
        <p:nvGraphicFramePr>
          <p:cNvPr id="13" name="Content Placeholder 12" descr="Table">
            <a:extLst>
              <a:ext uri="{FF2B5EF4-FFF2-40B4-BE49-F238E27FC236}">
                <a16:creationId xmlns:a16="http://schemas.microsoft.com/office/drawing/2014/main" id="{1D6AB21B-0AB3-44DD-AD8E-D2EDD77DEA42}"/>
              </a:ext>
            </a:extLst>
          </p:cNvPr>
          <p:cNvGraphicFramePr>
            <a:graphicFrameLocks noGrp="1"/>
          </p:cNvGraphicFramePr>
          <p:nvPr>
            <p:ph sz="half" idx="4294967295"/>
            <p:extLst>
              <p:ext uri="{D42A27DB-BD31-4B8C-83A1-F6EECF244321}">
                <p14:modId xmlns:p14="http://schemas.microsoft.com/office/powerpoint/2010/main" val="3398680844"/>
              </p:ext>
            </p:extLst>
          </p:nvPr>
        </p:nvGraphicFramePr>
        <p:xfrm>
          <a:off x="995752" y="3678254"/>
          <a:ext cx="10443212" cy="2578927"/>
        </p:xfrm>
        <a:graphic>
          <a:graphicData uri="http://schemas.openxmlformats.org/drawingml/2006/table">
            <a:tbl>
              <a:tblPr firstRow="1" bandRow="1">
                <a:tableStyleId>{5C22544A-7EE6-4342-B048-85BDC9FD1C3A}</a:tableStyleId>
              </a:tblPr>
              <a:tblGrid>
                <a:gridCol w="2088642">
                  <a:extLst>
                    <a:ext uri="{9D8B030D-6E8A-4147-A177-3AD203B41FA5}">
                      <a16:colId xmlns:a16="http://schemas.microsoft.com/office/drawing/2014/main" val="3572385518"/>
                    </a:ext>
                  </a:extLst>
                </a:gridCol>
                <a:gridCol w="2088642">
                  <a:extLst>
                    <a:ext uri="{9D8B030D-6E8A-4147-A177-3AD203B41FA5}">
                      <a16:colId xmlns:a16="http://schemas.microsoft.com/office/drawing/2014/main" val="1440817424"/>
                    </a:ext>
                  </a:extLst>
                </a:gridCol>
                <a:gridCol w="2088644">
                  <a:extLst>
                    <a:ext uri="{9D8B030D-6E8A-4147-A177-3AD203B41FA5}">
                      <a16:colId xmlns:a16="http://schemas.microsoft.com/office/drawing/2014/main" val="1835666774"/>
                    </a:ext>
                  </a:extLst>
                </a:gridCol>
                <a:gridCol w="2088642">
                  <a:extLst>
                    <a:ext uri="{9D8B030D-6E8A-4147-A177-3AD203B41FA5}">
                      <a16:colId xmlns:a16="http://schemas.microsoft.com/office/drawing/2014/main" val="3312468757"/>
                    </a:ext>
                  </a:extLst>
                </a:gridCol>
                <a:gridCol w="2088642">
                  <a:extLst>
                    <a:ext uri="{9D8B030D-6E8A-4147-A177-3AD203B41FA5}">
                      <a16:colId xmlns:a16="http://schemas.microsoft.com/office/drawing/2014/main" val="388103177"/>
                    </a:ext>
                  </a:extLst>
                </a:gridCol>
              </a:tblGrid>
              <a:tr h="567247">
                <a:tc>
                  <a:txBody>
                    <a:bodyPr/>
                    <a:lstStyle/>
                    <a:p>
                      <a:pPr algn="ctr"/>
                      <a:r>
                        <a:rPr lang="en-US" sz="1800" b="1" dirty="0">
                          <a:solidFill>
                            <a:schemeClr val="accent1"/>
                          </a:solidFill>
                          <a:latin typeface="+mj-lt"/>
                        </a:rPr>
                        <a:t>Requirements</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a:r>
                        <a:rPr lang="en-US" sz="1800" b="1" dirty="0">
                          <a:solidFill>
                            <a:schemeClr val="accent1"/>
                          </a:solidFill>
                          <a:latin typeface="+mj-lt"/>
                        </a:rPr>
                        <a:t>Design</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a:r>
                        <a:rPr lang="en-US" sz="1800" b="1" dirty="0">
                          <a:solidFill>
                            <a:schemeClr val="accent1"/>
                          </a:solidFill>
                          <a:latin typeface="+mj-lt"/>
                        </a:rPr>
                        <a:t>Develop</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a:r>
                        <a:rPr lang="en-US" sz="1800" b="1" dirty="0">
                          <a:solidFill>
                            <a:schemeClr val="accent1"/>
                          </a:solidFill>
                          <a:latin typeface="+mj-lt"/>
                        </a:rPr>
                        <a:t>Test</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tc>
                  <a:txBody>
                    <a:bodyPr/>
                    <a:lstStyle/>
                    <a:p>
                      <a:pPr algn="ctr"/>
                      <a:r>
                        <a:rPr lang="en-US" sz="1800" b="1" dirty="0">
                          <a:solidFill>
                            <a:schemeClr val="accent1"/>
                          </a:solidFill>
                          <a:latin typeface="+mj-lt"/>
                        </a:rPr>
                        <a:t>Deploy</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888120738"/>
                  </a:ext>
                </a:extLst>
              </a:tr>
              <a:tr h="153673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a-DK" sz="1800" b="0" i="1" u="none" strike="noStrike" kern="1200" cap="none" spc="-25" normalizeH="0" baseline="0" noProof="0" dirty="0">
                          <a:ln>
                            <a:noFill/>
                          </a:ln>
                          <a:solidFill>
                            <a:srgbClr val="64B2C1">
                              <a:lumMod val="20000"/>
                              <a:lumOff val="80000"/>
                            </a:srgbClr>
                          </a:solidFill>
                          <a:effectLst/>
                          <a:uLnTx/>
                          <a:uFillTx/>
                          <a:latin typeface="Arial "/>
                          <a:ea typeface="+mn-ea"/>
                          <a:cs typeface="Arial"/>
                        </a:rPr>
                        <a:t>This is the stage where the clients are met. Requirements are gathered and used to create the product backlog.</a:t>
                      </a:r>
                      <a:endParaRPr kumimoji="0" lang="en-US" sz="1800" b="0" i="1" u="none" strike="noStrike" kern="1200" cap="none" spc="-25" normalizeH="0" baseline="0" noProof="0" dirty="0">
                        <a:ln>
                          <a:noFill/>
                        </a:ln>
                        <a:solidFill>
                          <a:srgbClr val="64B2C1">
                            <a:lumMod val="20000"/>
                            <a:lumOff val="80000"/>
                          </a:srgbClr>
                        </a:solidFill>
                        <a:effectLst/>
                        <a:uLnTx/>
                        <a:uFillTx/>
                        <a:latin typeface="Arial "/>
                        <a:ea typeface="+mn-ea"/>
                        <a:cs typeface="Aria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381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a-DK" sz="1800" b="0" i="1" u="none" strike="noStrike" kern="1200" cap="none" spc="-25" normalizeH="0" baseline="0" noProof="0" dirty="0">
                          <a:ln>
                            <a:noFill/>
                          </a:ln>
                          <a:solidFill>
                            <a:srgbClr val="64B2C1">
                              <a:lumMod val="20000"/>
                              <a:lumOff val="80000"/>
                            </a:srgbClr>
                          </a:solidFill>
                          <a:effectLst/>
                          <a:uLnTx/>
                          <a:uFillTx/>
                          <a:latin typeface="Arial "/>
                          <a:ea typeface="+mn-ea"/>
                          <a:cs typeface="Arial"/>
                        </a:rPr>
                        <a:t>The stories and plans for execution are decided among the team through discussions in sprint planning sessions.</a:t>
                      </a:r>
                      <a:endParaRPr kumimoji="0" lang="en-US" sz="1800" b="0" i="1" u="none" strike="noStrike" kern="1200" cap="none" spc="-25" normalizeH="0" baseline="0" noProof="0" dirty="0">
                        <a:ln>
                          <a:noFill/>
                        </a:ln>
                        <a:solidFill>
                          <a:srgbClr val="64B2C1">
                            <a:lumMod val="20000"/>
                            <a:lumOff val="80000"/>
                          </a:srgbClr>
                        </a:solidFill>
                        <a:effectLst/>
                        <a:uLnTx/>
                        <a:uFillTx/>
                        <a:latin typeface="Arial "/>
                        <a:ea typeface="+mn-ea"/>
                        <a:cs typeface="Aria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381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a-DK" sz="1800" i="1" kern="1200" spc="-25" dirty="0">
                          <a:solidFill>
                            <a:schemeClr val="bg2">
                              <a:lumMod val="20000"/>
                              <a:lumOff val="80000"/>
                            </a:schemeClr>
                          </a:solidFill>
                          <a:latin typeface="+mn-lt"/>
                          <a:ea typeface="+mn-ea"/>
                          <a:cs typeface="Arial"/>
                        </a:rPr>
                        <a:t>Once user stories are created and assigned, developers can view the details provided and start coding.</a:t>
                      </a:r>
                      <a:endParaRPr lang="en-US" sz="1800" i="1" kern="1200" spc="-25" dirty="0">
                        <a:solidFill>
                          <a:schemeClr val="bg2">
                            <a:lumMod val="20000"/>
                            <a:lumOff val="80000"/>
                          </a:schemeClr>
                        </a:solidFill>
                        <a:latin typeface="+mn-lt"/>
                        <a:ea typeface="+mn-ea"/>
                        <a:cs typeface="Aria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381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a-DK" sz="1800" i="1" kern="1200" spc="-25" dirty="0">
                          <a:solidFill>
                            <a:schemeClr val="bg2">
                              <a:lumMod val="20000"/>
                              <a:lumOff val="80000"/>
                            </a:schemeClr>
                          </a:solidFill>
                          <a:latin typeface="+mn-lt"/>
                          <a:ea typeface="+mn-ea"/>
                          <a:cs typeface="Arial"/>
                        </a:rPr>
                        <a:t>Testers on the team will test the user stories to verify they meet the acceptance criteria and meet the user’s needs.</a:t>
                      </a:r>
                      <a:endParaRPr lang="en-US" sz="1800" i="1" kern="1200" spc="-25" dirty="0">
                        <a:solidFill>
                          <a:schemeClr val="bg2">
                            <a:lumMod val="20000"/>
                            <a:lumOff val="80000"/>
                          </a:schemeClr>
                        </a:solidFill>
                        <a:latin typeface="+mn-lt"/>
                        <a:ea typeface="+mn-ea"/>
                        <a:cs typeface="Aria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381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a-DK" sz="1800" i="1" kern="1200" spc="-25" dirty="0">
                          <a:solidFill>
                            <a:schemeClr val="bg2">
                              <a:lumMod val="20000"/>
                              <a:lumOff val="80000"/>
                            </a:schemeClr>
                          </a:solidFill>
                          <a:latin typeface="+mn-lt"/>
                          <a:ea typeface="+mn-ea"/>
                          <a:cs typeface="Arial"/>
                        </a:rPr>
                        <a:t>Once the product has been developed and tested it can be placed into production and go-live to the client.</a:t>
                      </a:r>
                      <a:endParaRPr lang="en-US" sz="1800" i="1" kern="1200" spc="-25" dirty="0">
                        <a:solidFill>
                          <a:schemeClr val="bg2">
                            <a:lumMod val="20000"/>
                            <a:lumOff val="80000"/>
                          </a:schemeClr>
                        </a:solidFill>
                        <a:latin typeface="+mn-lt"/>
                        <a:ea typeface="+mn-ea"/>
                        <a:cs typeface="Aria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38100" cmpd="sng">
                      <a:noFill/>
                    </a:lnT>
                    <a:lnB w="127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95001753"/>
                  </a:ext>
                </a:extLst>
              </a:tr>
            </a:tbl>
          </a:graphicData>
        </a:graphic>
      </p:graphicFrame>
      <p:sp>
        <p:nvSpPr>
          <p:cNvPr id="11" name="object 5" descr="Beige rectangle">
            <a:extLst>
              <a:ext uri="{FF2B5EF4-FFF2-40B4-BE49-F238E27FC236}">
                <a16:creationId xmlns:a16="http://schemas.microsoft.com/office/drawing/2014/main" id="{B07BA1F9-2C19-4C07-B29B-18B9FBCC4755}"/>
              </a:ext>
            </a:extLst>
          </p:cNvPr>
          <p:cNvSpPr/>
          <p:nvPr/>
        </p:nvSpPr>
        <p:spPr bwMode="white">
          <a:xfrm flipV="1">
            <a:off x="1100007" y="1203910"/>
            <a:ext cx="3117887" cy="73988"/>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3" name="TextBox 2">
            <a:extLst>
              <a:ext uri="{FF2B5EF4-FFF2-40B4-BE49-F238E27FC236}">
                <a16:creationId xmlns:a16="http://schemas.microsoft.com/office/drawing/2014/main" id="{3298A8E4-BCDA-2631-76E5-9C3C75EDB1EE}"/>
              </a:ext>
            </a:extLst>
          </p:cNvPr>
          <p:cNvSpPr txBox="1"/>
          <p:nvPr/>
        </p:nvSpPr>
        <p:spPr>
          <a:xfrm>
            <a:off x="947607" y="1702418"/>
            <a:ext cx="10424453" cy="1477328"/>
          </a:xfrm>
          <a:prstGeom prst="rect">
            <a:avLst/>
          </a:prstGeom>
          <a:noFill/>
        </p:spPr>
        <p:txBody>
          <a:bodyPr wrap="square" rtlCol="0">
            <a:spAutoFit/>
          </a:bodyPr>
          <a:lstStyle/>
          <a:p>
            <a:r>
              <a:rPr lang="en-US" dirty="0">
                <a:solidFill>
                  <a:schemeClr val="bg1"/>
                </a:solidFill>
              </a:rPr>
              <a:t>The Software Development Lifecycle (SDLC) is a process used to design, develop, and test software. There are various SDLC models but in this course, we are primarily focused on the Agile Model. This model consists of five different stages requirements, design, develop, test, and deploy. Agile is a combination of iterative and incremental process models. Agile breaks the product into small incremental builds and the builds are provided in iterations. In an agile model, the cycle will repeat.</a:t>
            </a:r>
          </a:p>
        </p:txBody>
      </p:sp>
    </p:spTree>
    <p:extLst>
      <p:ext uri="{BB962C8B-B14F-4D97-AF65-F5344CB8AC3E}">
        <p14:creationId xmlns:p14="http://schemas.microsoft.com/office/powerpoint/2010/main" val="2165367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Blue rectangle">
            <a:extLst>
              <a:ext uri="{FF2B5EF4-FFF2-40B4-BE49-F238E27FC236}">
                <a16:creationId xmlns:a16="http://schemas.microsoft.com/office/drawing/2014/main" id="{7D87B918-371C-4B31-9C7A-1D9A08C8A3BB}"/>
              </a:ext>
            </a:extLst>
          </p:cNvPr>
          <p:cNvPicPr>
            <a:picLocks noGrp="1" noChangeAspect="1"/>
          </p:cNvPicPr>
          <p:nvPr>
            <p:ph sz="half" idx="4294967295"/>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p:spPr>
      </p:pic>
      <p:sp>
        <p:nvSpPr>
          <p:cNvPr id="8" name="object 3" descr="Blue rectangle">
            <a:extLst>
              <a:ext uri="{FF2B5EF4-FFF2-40B4-BE49-F238E27FC236}">
                <a16:creationId xmlns:a16="http://schemas.microsoft.com/office/drawing/2014/main" id="{A277388B-76FD-44C4-B506-F8A157E57C6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9" name="Oval 8" descr="Beige oval">
            <a:extLst>
              <a:ext uri="{FF2B5EF4-FFF2-40B4-BE49-F238E27FC236}">
                <a16:creationId xmlns:a16="http://schemas.microsoft.com/office/drawing/2014/main" id="{1191A09B-8CB4-416A-B1F9-ABC3B476DE1F}"/>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4D00B79-44BB-4D5F-B51D-2270A854D77A}"/>
              </a:ext>
            </a:extLst>
          </p:cNvPr>
          <p:cNvSpPr>
            <a:spLocks noGrp="1"/>
          </p:cNvSpPr>
          <p:nvPr>
            <p:ph type="title"/>
          </p:nvPr>
        </p:nvSpPr>
        <p:spPr bwMode="white">
          <a:xfrm>
            <a:off x="995752" y="317973"/>
            <a:ext cx="10515600" cy="1325563"/>
          </a:xfrm>
        </p:spPr>
        <p:txBody>
          <a:bodyPr/>
          <a:lstStyle/>
          <a:p>
            <a:r>
              <a:rPr lang="en-US" dirty="0">
                <a:solidFill>
                  <a:schemeClr val="bg1"/>
                </a:solidFill>
              </a:rPr>
              <a:t>AGILE VS WATERFALL</a:t>
            </a:r>
            <a:endParaRPr lang="en-US" dirty="0"/>
          </a:p>
        </p:txBody>
      </p:sp>
      <p:sp>
        <p:nvSpPr>
          <p:cNvPr id="5" name="Slide Number Placeholder 4">
            <a:extLst>
              <a:ext uri="{FF2B5EF4-FFF2-40B4-BE49-F238E27FC236}">
                <a16:creationId xmlns:a16="http://schemas.microsoft.com/office/drawing/2014/main" id="{CDF3C1EE-D9A0-406A-9A3A-75C82527E0DC}"/>
              </a:ext>
            </a:extLst>
          </p:cNvPr>
          <p:cNvSpPr>
            <a:spLocks noGrp="1"/>
          </p:cNvSpPr>
          <p:nvPr>
            <p:ph type="sldNum" sz="quarter" idx="12"/>
          </p:nvPr>
        </p:nvSpPr>
        <p:spPr/>
        <p:txBody>
          <a:bodyPr/>
          <a:lstStyle/>
          <a:p>
            <a:fld id="{82EE24B5-652C-4DB5-B7C3-B5BBEC1280B1}" type="slidenum">
              <a:rPr lang="en-US" smtClean="0"/>
              <a:t>5</a:t>
            </a:fld>
            <a:endParaRPr lang="en-US" dirty="0"/>
          </a:p>
        </p:txBody>
      </p:sp>
      <p:sp>
        <p:nvSpPr>
          <p:cNvPr id="11" name="object 5" descr="Beige rectangle">
            <a:extLst>
              <a:ext uri="{FF2B5EF4-FFF2-40B4-BE49-F238E27FC236}">
                <a16:creationId xmlns:a16="http://schemas.microsoft.com/office/drawing/2014/main" id="{B07BA1F9-2C19-4C07-B29B-18B9FBCC4755}"/>
              </a:ext>
            </a:extLst>
          </p:cNvPr>
          <p:cNvSpPr/>
          <p:nvPr/>
        </p:nvSpPr>
        <p:spPr bwMode="white">
          <a:xfrm flipV="1">
            <a:off x="1100007" y="1203910"/>
            <a:ext cx="4565687" cy="45719"/>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pic>
        <p:nvPicPr>
          <p:cNvPr id="6" name="Picture 5" descr="Diagram&#10;&#10;Description automatically generated">
            <a:extLst>
              <a:ext uri="{FF2B5EF4-FFF2-40B4-BE49-F238E27FC236}">
                <a16:creationId xmlns:a16="http://schemas.microsoft.com/office/drawing/2014/main" id="{663091F0-220B-6EA3-1C5A-6D9BA3A934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5105" y="2035613"/>
            <a:ext cx="5033996" cy="30636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descr="Diagram&#10;&#10;Description automatically generated with medium confidence">
            <a:extLst>
              <a:ext uri="{FF2B5EF4-FFF2-40B4-BE49-F238E27FC236}">
                <a16:creationId xmlns:a16="http://schemas.microsoft.com/office/drawing/2014/main" id="{FDDEC825-F941-001C-FB6D-85CE5612B14A}"/>
              </a:ext>
            </a:extLst>
          </p:cNvPr>
          <p:cNvPicPr>
            <a:picLocks noChangeAspect="1"/>
          </p:cNvPicPr>
          <p:nvPr/>
        </p:nvPicPr>
        <p:blipFill rotWithShape="1">
          <a:blip r:embed="rId5">
            <a:extLst>
              <a:ext uri="{28A0092B-C50C-407E-A947-70E740481C1C}">
                <a14:useLocalDpi xmlns:a14="http://schemas.microsoft.com/office/drawing/2010/main" val="0"/>
              </a:ext>
            </a:extLst>
          </a:blip>
          <a:srcRect l="5091" t="17072" r="5859" b="5374"/>
          <a:stretch/>
        </p:blipFill>
        <p:spPr>
          <a:xfrm>
            <a:off x="957041" y="2013112"/>
            <a:ext cx="3711701" cy="310861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TextBox 11">
            <a:extLst>
              <a:ext uri="{FF2B5EF4-FFF2-40B4-BE49-F238E27FC236}">
                <a16:creationId xmlns:a16="http://schemas.microsoft.com/office/drawing/2014/main" id="{D2B4B715-64C4-6150-AFBC-9470B6B8BC6C}"/>
              </a:ext>
            </a:extLst>
          </p:cNvPr>
          <p:cNvSpPr txBox="1"/>
          <p:nvPr/>
        </p:nvSpPr>
        <p:spPr>
          <a:xfrm>
            <a:off x="4886434" y="3275031"/>
            <a:ext cx="1209566" cy="584775"/>
          </a:xfrm>
          <a:prstGeom prst="rect">
            <a:avLst/>
          </a:prstGeom>
          <a:noFill/>
        </p:spPr>
        <p:txBody>
          <a:bodyPr wrap="square" rtlCol="0">
            <a:spAutoFit/>
          </a:bodyPr>
          <a:lstStyle/>
          <a:p>
            <a:pPr algn="ctr"/>
            <a:r>
              <a:rPr lang="en-US" sz="3200" b="1" dirty="0">
                <a:solidFill>
                  <a:schemeClr val="bg1"/>
                </a:solidFill>
                <a:latin typeface="+mj-lt"/>
                <a:ea typeface="+mj-ea"/>
                <a:cs typeface="+mj-cs"/>
              </a:rPr>
              <a:t>VS</a:t>
            </a:r>
          </a:p>
        </p:txBody>
      </p:sp>
    </p:spTree>
    <p:extLst>
      <p:ext uri="{BB962C8B-B14F-4D97-AF65-F5344CB8AC3E}">
        <p14:creationId xmlns:p14="http://schemas.microsoft.com/office/powerpoint/2010/main" val="2977936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Blue rectangle">
            <a:extLst>
              <a:ext uri="{FF2B5EF4-FFF2-40B4-BE49-F238E27FC236}">
                <a16:creationId xmlns:a16="http://schemas.microsoft.com/office/drawing/2014/main" id="{7D87B918-371C-4B31-9C7A-1D9A08C8A3BB}"/>
              </a:ext>
            </a:extLst>
          </p:cNvPr>
          <p:cNvPicPr>
            <a:picLocks noGrp="1" noChangeAspect="1"/>
          </p:cNvPicPr>
          <p:nvPr>
            <p:ph sz="half" idx="4294967295"/>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p:spPr>
      </p:pic>
      <p:sp>
        <p:nvSpPr>
          <p:cNvPr id="8" name="object 3" descr="Blue rectangle">
            <a:extLst>
              <a:ext uri="{FF2B5EF4-FFF2-40B4-BE49-F238E27FC236}">
                <a16:creationId xmlns:a16="http://schemas.microsoft.com/office/drawing/2014/main" id="{A277388B-76FD-44C4-B506-F8A157E57C6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9" name="Oval 8" descr="Beige oval">
            <a:extLst>
              <a:ext uri="{FF2B5EF4-FFF2-40B4-BE49-F238E27FC236}">
                <a16:creationId xmlns:a16="http://schemas.microsoft.com/office/drawing/2014/main" id="{1191A09B-8CB4-416A-B1F9-ABC3B476DE1F}"/>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4D00B79-44BB-4D5F-B51D-2270A854D77A}"/>
              </a:ext>
            </a:extLst>
          </p:cNvPr>
          <p:cNvSpPr>
            <a:spLocks noGrp="1"/>
          </p:cNvSpPr>
          <p:nvPr>
            <p:ph type="title"/>
          </p:nvPr>
        </p:nvSpPr>
        <p:spPr bwMode="white">
          <a:xfrm>
            <a:off x="995752" y="317973"/>
            <a:ext cx="10515600" cy="1325563"/>
          </a:xfrm>
        </p:spPr>
        <p:txBody>
          <a:bodyPr/>
          <a:lstStyle/>
          <a:p>
            <a:r>
              <a:rPr lang="en-US" dirty="0">
                <a:solidFill>
                  <a:schemeClr val="bg1"/>
                </a:solidFill>
              </a:rPr>
              <a:t>AGILE VS WATERFALL</a:t>
            </a:r>
            <a:endParaRPr lang="en-US" dirty="0"/>
          </a:p>
        </p:txBody>
      </p:sp>
      <p:sp>
        <p:nvSpPr>
          <p:cNvPr id="5" name="Slide Number Placeholder 4">
            <a:extLst>
              <a:ext uri="{FF2B5EF4-FFF2-40B4-BE49-F238E27FC236}">
                <a16:creationId xmlns:a16="http://schemas.microsoft.com/office/drawing/2014/main" id="{CDF3C1EE-D9A0-406A-9A3A-75C82527E0DC}"/>
              </a:ext>
            </a:extLst>
          </p:cNvPr>
          <p:cNvSpPr>
            <a:spLocks noGrp="1"/>
          </p:cNvSpPr>
          <p:nvPr>
            <p:ph type="sldNum" sz="quarter" idx="12"/>
          </p:nvPr>
        </p:nvSpPr>
        <p:spPr/>
        <p:txBody>
          <a:bodyPr/>
          <a:lstStyle/>
          <a:p>
            <a:fld id="{82EE24B5-652C-4DB5-B7C3-B5BBEC1280B1}" type="slidenum">
              <a:rPr lang="en-US" smtClean="0"/>
              <a:t>6</a:t>
            </a:fld>
            <a:endParaRPr lang="en-US" dirty="0"/>
          </a:p>
        </p:txBody>
      </p:sp>
      <p:sp>
        <p:nvSpPr>
          <p:cNvPr id="11" name="object 5" descr="Beige rectangle">
            <a:extLst>
              <a:ext uri="{FF2B5EF4-FFF2-40B4-BE49-F238E27FC236}">
                <a16:creationId xmlns:a16="http://schemas.microsoft.com/office/drawing/2014/main" id="{B07BA1F9-2C19-4C07-B29B-18B9FBCC4755}"/>
              </a:ext>
            </a:extLst>
          </p:cNvPr>
          <p:cNvSpPr/>
          <p:nvPr/>
        </p:nvSpPr>
        <p:spPr bwMode="white">
          <a:xfrm flipV="1">
            <a:off x="1100007" y="1203910"/>
            <a:ext cx="4516381" cy="95972"/>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3" name="TextBox 2">
            <a:extLst>
              <a:ext uri="{FF2B5EF4-FFF2-40B4-BE49-F238E27FC236}">
                <a16:creationId xmlns:a16="http://schemas.microsoft.com/office/drawing/2014/main" id="{3298A8E4-BCDA-2631-76E5-9C3C75EDB1EE}"/>
              </a:ext>
            </a:extLst>
          </p:cNvPr>
          <p:cNvSpPr txBox="1"/>
          <p:nvPr/>
        </p:nvSpPr>
        <p:spPr>
          <a:xfrm>
            <a:off x="995752" y="1533084"/>
            <a:ext cx="10424453" cy="2585323"/>
          </a:xfrm>
          <a:prstGeom prst="rect">
            <a:avLst/>
          </a:prstGeom>
          <a:noFill/>
        </p:spPr>
        <p:txBody>
          <a:bodyPr wrap="square" rtlCol="0">
            <a:spAutoFit/>
          </a:bodyPr>
          <a:lstStyle/>
          <a:p>
            <a:r>
              <a:rPr lang="en-US" dirty="0">
                <a:solidFill>
                  <a:schemeClr val="bg1"/>
                </a:solidFill>
              </a:rPr>
              <a:t>The waterfall method was the first widely used SDLC model in software development. While the phases themselves are like the agile model with requirements, design, implementation (development), testing, and deployment there are significant differences between the two. Waterfall operates in a rigid sequential process. Each stage is completed one by one and nothing is ever repeated. In an agile process, the cycle repeats multiple times to allow for the client to introduce new changes and wants throughout the project. Agile is much more flexible for that reason. While agile and its many methodologies, such as Scrum, are becoming more popular over time, waterfall remains a highly used and practiced model in most software environments. The estimate as provided in the report “Success Rates Rise” by the Project Management Institute is 51%.</a:t>
            </a:r>
          </a:p>
        </p:txBody>
      </p:sp>
      <p:pic>
        <p:nvPicPr>
          <p:cNvPr id="6" name="Picture 5" descr="A screenshot of a computer&#10;&#10;Description automatically generated with low confidence">
            <a:extLst>
              <a:ext uri="{FF2B5EF4-FFF2-40B4-BE49-F238E27FC236}">
                <a16:creationId xmlns:a16="http://schemas.microsoft.com/office/drawing/2014/main" id="{3E214318-5053-573A-DE1E-0C9280B5C6EE}"/>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490512" y="4593167"/>
            <a:ext cx="9526080" cy="190066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514628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Blue rectangle">
            <a:extLst>
              <a:ext uri="{FF2B5EF4-FFF2-40B4-BE49-F238E27FC236}">
                <a16:creationId xmlns:a16="http://schemas.microsoft.com/office/drawing/2014/main" id="{7D87B918-371C-4B31-9C7A-1D9A08C8A3BB}"/>
              </a:ext>
            </a:extLst>
          </p:cNvPr>
          <p:cNvPicPr>
            <a:picLocks noGrp="1" noChangeAspect="1"/>
          </p:cNvPicPr>
          <p:nvPr>
            <p:ph sz="half" idx="4294967295"/>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p:spPr>
      </p:pic>
      <p:sp>
        <p:nvSpPr>
          <p:cNvPr id="8" name="object 3" descr="Blue rectangle">
            <a:extLst>
              <a:ext uri="{FF2B5EF4-FFF2-40B4-BE49-F238E27FC236}">
                <a16:creationId xmlns:a16="http://schemas.microsoft.com/office/drawing/2014/main" id="{A277388B-76FD-44C4-B506-F8A157E57C6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9" name="Oval 8" descr="Beige oval">
            <a:extLst>
              <a:ext uri="{FF2B5EF4-FFF2-40B4-BE49-F238E27FC236}">
                <a16:creationId xmlns:a16="http://schemas.microsoft.com/office/drawing/2014/main" id="{1191A09B-8CB4-416A-B1F9-ABC3B476DE1F}"/>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4D00B79-44BB-4D5F-B51D-2270A854D77A}"/>
              </a:ext>
            </a:extLst>
          </p:cNvPr>
          <p:cNvSpPr>
            <a:spLocks noGrp="1"/>
          </p:cNvSpPr>
          <p:nvPr>
            <p:ph type="title"/>
          </p:nvPr>
        </p:nvSpPr>
        <p:spPr bwMode="white">
          <a:xfrm>
            <a:off x="407318" y="229161"/>
            <a:ext cx="10515600" cy="1325563"/>
          </a:xfrm>
        </p:spPr>
        <p:txBody>
          <a:bodyPr/>
          <a:lstStyle/>
          <a:p>
            <a:r>
              <a:rPr lang="en-US" dirty="0">
                <a:solidFill>
                  <a:schemeClr val="bg1"/>
                </a:solidFill>
              </a:rPr>
              <a:t>AGILE VS WATERFALL</a:t>
            </a:r>
            <a:endParaRPr lang="en-US" dirty="0"/>
          </a:p>
        </p:txBody>
      </p:sp>
      <p:sp>
        <p:nvSpPr>
          <p:cNvPr id="5" name="Slide Number Placeholder 4">
            <a:extLst>
              <a:ext uri="{FF2B5EF4-FFF2-40B4-BE49-F238E27FC236}">
                <a16:creationId xmlns:a16="http://schemas.microsoft.com/office/drawing/2014/main" id="{CDF3C1EE-D9A0-406A-9A3A-75C82527E0DC}"/>
              </a:ext>
            </a:extLst>
          </p:cNvPr>
          <p:cNvSpPr>
            <a:spLocks noGrp="1"/>
          </p:cNvSpPr>
          <p:nvPr>
            <p:ph type="sldNum" sz="quarter" idx="12"/>
          </p:nvPr>
        </p:nvSpPr>
        <p:spPr/>
        <p:txBody>
          <a:bodyPr/>
          <a:lstStyle/>
          <a:p>
            <a:fld id="{82EE24B5-652C-4DB5-B7C3-B5BBEC1280B1}" type="slidenum">
              <a:rPr lang="en-US" smtClean="0"/>
              <a:t>7</a:t>
            </a:fld>
            <a:endParaRPr lang="en-US" dirty="0"/>
          </a:p>
        </p:txBody>
      </p:sp>
      <p:sp>
        <p:nvSpPr>
          <p:cNvPr id="11" name="object 5" descr="Beige rectangle">
            <a:extLst>
              <a:ext uri="{FF2B5EF4-FFF2-40B4-BE49-F238E27FC236}">
                <a16:creationId xmlns:a16="http://schemas.microsoft.com/office/drawing/2014/main" id="{B07BA1F9-2C19-4C07-B29B-18B9FBCC4755}"/>
              </a:ext>
            </a:extLst>
          </p:cNvPr>
          <p:cNvSpPr/>
          <p:nvPr/>
        </p:nvSpPr>
        <p:spPr bwMode="white">
          <a:xfrm flipV="1">
            <a:off x="490407" y="1051509"/>
            <a:ext cx="4516381" cy="95972"/>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3" name="TextBox 2">
            <a:extLst>
              <a:ext uri="{FF2B5EF4-FFF2-40B4-BE49-F238E27FC236}">
                <a16:creationId xmlns:a16="http://schemas.microsoft.com/office/drawing/2014/main" id="{3298A8E4-BCDA-2631-76E5-9C3C75EDB1EE}"/>
              </a:ext>
            </a:extLst>
          </p:cNvPr>
          <p:cNvSpPr txBox="1"/>
          <p:nvPr/>
        </p:nvSpPr>
        <p:spPr>
          <a:xfrm>
            <a:off x="363363" y="1346818"/>
            <a:ext cx="6332148" cy="5078313"/>
          </a:xfrm>
          <a:prstGeom prst="rect">
            <a:avLst/>
          </a:prstGeom>
          <a:noFill/>
        </p:spPr>
        <p:txBody>
          <a:bodyPr wrap="square" rtlCol="0">
            <a:spAutoFit/>
          </a:bodyPr>
          <a:lstStyle/>
          <a:p>
            <a:r>
              <a:rPr lang="en-US" dirty="0">
                <a:solidFill>
                  <a:schemeClr val="bg1"/>
                </a:solidFill>
              </a:rPr>
              <a:t>Looking at the experience we had working on the SNHU Travel project, the development wouldn’t have gone the same if we followed the waterfall method. We had made the development for the top five destinations list slideshow based on requirements received early in the project. This went well, but later we received news from the SNHU Travel Management team that they wanted the focus of the project to focus on detox/wellness vacations. This was a decision they chose based on an industry report that stated detox/wellness vacations were going to be the next big travel sector. Agile is flexible enough to allow that change to happen but in waterfall, we would already have gone through the development stage. There would be no going back and instead, that new requirement would have to be discarded and what had already been developed would be pushed to deployment. This could risk the product not meeting the client’s standards and they might not receive as much value from the product as they could. </a:t>
            </a:r>
          </a:p>
        </p:txBody>
      </p:sp>
      <p:pic>
        <p:nvPicPr>
          <p:cNvPr id="10" name="Picture 9" descr="A group of people standing on a cliff above a body of water&#10;&#10;Description automatically generated with low confidence">
            <a:extLst>
              <a:ext uri="{FF2B5EF4-FFF2-40B4-BE49-F238E27FC236}">
                <a16:creationId xmlns:a16="http://schemas.microsoft.com/office/drawing/2014/main" id="{C4DF24FF-6445-2F18-A555-80613A9B57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43773" y="580752"/>
            <a:ext cx="3779873" cy="2848248"/>
          </a:xfrm>
          <a:prstGeom prst="rect">
            <a:avLst/>
          </a:prstGeom>
        </p:spPr>
      </p:pic>
      <p:pic>
        <p:nvPicPr>
          <p:cNvPr id="13" name="Picture 12" descr="Graphical user interface, calendar&#10;&#10;Description automatically generated">
            <a:extLst>
              <a:ext uri="{FF2B5EF4-FFF2-40B4-BE49-F238E27FC236}">
                <a16:creationId xmlns:a16="http://schemas.microsoft.com/office/drawing/2014/main" id="{ACC83AD5-3375-1259-98AC-33145228A6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43773" y="3675438"/>
            <a:ext cx="3799965" cy="2864589"/>
          </a:xfrm>
          <a:prstGeom prst="rect">
            <a:avLst/>
          </a:prstGeom>
        </p:spPr>
      </p:pic>
      <p:sp>
        <p:nvSpPr>
          <p:cNvPr id="14" name="TextBox 13">
            <a:extLst>
              <a:ext uri="{FF2B5EF4-FFF2-40B4-BE49-F238E27FC236}">
                <a16:creationId xmlns:a16="http://schemas.microsoft.com/office/drawing/2014/main" id="{45B179A4-5FE0-EEB8-0385-473D24136CFB}"/>
              </a:ext>
            </a:extLst>
          </p:cNvPr>
          <p:cNvSpPr txBox="1"/>
          <p:nvPr/>
        </p:nvSpPr>
        <p:spPr>
          <a:xfrm rot="5400000">
            <a:off x="10815253" y="2023649"/>
            <a:ext cx="1307182" cy="369332"/>
          </a:xfrm>
          <a:prstGeom prst="rect">
            <a:avLst/>
          </a:prstGeom>
          <a:noFill/>
        </p:spPr>
        <p:txBody>
          <a:bodyPr wrap="square" rtlCol="0">
            <a:spAutoFit/>
          </a:bodyPr>
          <a:lstStyle>
            <a:defPPr>
              <a:defRPr lang="en-US"/>
            </a:defPPr>
            <a:lvl1pPr>
              <a:defRPr>
                <a:solidFill>
                  <a:schemeClr val="bg1"/>
                </a:solidFill>
              </a:defRPr>
            </a:lvl1pPr>
          </a:lstStyle>
          <a:p>
            <a:r>
              <a:rPr lang="en-US" b="1" dirty="0">
                <a:latin typeface="+mj-lt"/>
                <a:ea typeface="+mj-ea"/>
                <a:cs typeface="+mj-cs"/>
              </a:rPr>
              <a:t>BEFORE</a:t>
            </a:r>
          </a:p>
        </p:txBody>
      </p:sp>
      <p:sp>
        <p:nvSpPr>
          <p:cNvPr id="15" name="TextBox 14">
            <a:extLst>
              <a:ext uri="{FF2B5EF4-FFF2-40B4-BE49-F238E27FC236}">
                <a16:creationId xmlns:a16="http://schemas.microsoft.com/office/drawing/2014/main" id="{1E0A9AE3-C09E-B43A-D054-DAB550455900}"/>
              </a:ext>
            </a:extLst>
          </p:cNvPr>
          <p:cNvSpPr txBox="1"/>
          <p:nvPr/>
        </p:nvSpPr>
        <p:spPr>
          <a:xfrm rot="5400000">
            <a:off x="10854721" y="5160971"/>
            <a:ext cx="1307182" cy="369332"/>
          </a:xfrm>
          <a:prstGeom prst="rect">
            <a:avLst/>
          </a:prstGeom>
          <a:noFill/>
        </p:spPr>
        <p:txBody>
          <a:bodyPr wrap="square" rtlCol="0">
            <a:spAutoFit/>
          </a:bodyPr>
          <a:lstStyle>
            <a:defPPr>
              <a:defRPr lang="en-US"/>
            </a:defPPr>
            <a:lvl1pPr>
              <a:defRPr>
                <a:solidFill>
                  <a:schemeClr val="bg1"/>
                </a:solidFill>
              </a:defRPr>
            </a:lvl1pPr>
          </a:lstStyle>
          <a:p>
            <a:r>
              <a:rPr lang="en-US" b="1" dirty="0">
                <a:latin typeface="+mj-lt"/>
                <a:ea typeface="+mj-ea"/>
                <a:cs typeface="+mj-cs"/>
              </a:rPr>
              <a:t>AFTER</a:t>
            </a:r>
          </a:p>
        </p:txBody>
      </p:sp>
    </p:spTree>
    <p:extLst>
      <p:ext uri="{BB962C8B-B14F-4D97-AF65-F5344CB8AC3E}">
        <p14:creationId xmlns:p14="http://schemas.microsoft.com/office/powerpoint/2010/main" val="27884307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Blue rectangle">
            <a:extLst>
              <a:ext uri="{FF2B5EF4-FFF2-40B4-BE49-F238E27FC236}">
                <a16:creationId xmlns:a16="http://schemas.microsoft.com/office/drawing/2014/main" id="{7D87B918-371C-4B31-9C7A-1D9A08C8A3BB}"/>
              </a:ext>
            </a:extLst>
          </p:cNvPr>
          <p:cNvPicPr>
            <a:picLocks noGrp="1" noChangeAspect="1"/>
          </p:cNvPicPr>
          <p:nvPr>
            <p:ph sz="half" idx="4294967295"/>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p:spPr>
      </p:pic>
      <p:sp>
        <p:nvSpPr>
          <p:cNvPr id="8" name="object 3" descr="Blue rectangle">
            <a:extLst>
              <a:ext uri="{FF2B5EF4-FFF2-40B4-BE49-F238E27FC236}">
                <a16:creationId xmlns:a16="http://schemas.microsoft.com/office/drawing/2014/main" id="{A277388B-76FD-44C4-B506-F8A157E57C6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9" name="Oval 8" descr="Beige oval">
            <a:extLst>
              <a:ext uri="{FF2B5EF4-FFF2-40B4-BE49-F238E27FC236}">
                <a16:creationId xmlns:a16="http://schemas.microsoft.com/office/drawing/2014/main" id="{1191A09B-8CB4-416A-B1F9-ABC3B476DE1F}"/>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4D00B79-44BB-4D5F-B51D-2270A854D77A}"/>
              </a:ext>
            </a:extLst>
          </p:cNvPr>
          <p:cNvSpPr>
            <a:spLocks noGrp="1"/>
          </p:cNvSpPr>
          <p:nvPr>
            <p:ph type="title"/>
          </p:nvPr>
        </p:nvSpPr>
        <p:spPr bwMode="white">
          <a:xfrm>
            <a:off x="407318" y="229161"/>
            <a:ext cx="10515600" cy="1325563"/>
          </a:xfrm>
        </p:spPr>
        <p:txBody>
          <a:bodyPr/>
          <a:lstStyle/>
          <a:p>
            <a:r>
              <a:rPr lang="en-US" dirty="0">
                <a:solidFill>
                  <a:schemeClr val="bg1"/>
                </a:solidFill>
              </a:rPr>
              <a:t>FACTORS TO CONSIDER</a:t>
            </a:r>
            <a:endParaRPr lang="en-US" dirty="0"/>
          </a:p>
        </p:txBody>
      </p:sp>
      <p:sp>
        <p:nvSpPr>
          <p:cNvPr id="5" name="Slide Number Placeholder 4">
            <a:extLst>
              <a:ext uri="{FF2B5EF4-FFF2-40B4-BE49-F238E27FC236}">
                <a16:creationId xmlns:a16="http://schemas.microsoft.com/office/drawing/2014/main" id="{CDF3C1EE-D9A0-406A-9A3A-75C82527E0DC}"/>
              </a:ext>
            </a:extLst>
          </p:cNvPr>
          <p:cNvSpPr>
            <a:spLocks noGrp="1"/>
          </p:cNvSpPr>
          <p:nvPr>
            <p:ph type="sldNum" sz="quarter" idx="12"/>
          </p:nvPr>
        </p:nvSpPr>
        <p:spPr/>
        <p:txBody>
          <a:bodyPr/>
          <a:lstStyle/>
          <a:p>
            <a:fld id="{82EE24B5-652C-4DB5-B7C3-B5BBEC1280B1}" type="slidenum">
              <a:rPr lang="en-US" smtClean="0"/>
              <a:t>8</a:t>
            </a:fld>
            <a:endParaRPr lang="en-US" dirty="0"/>
          </a:p>
        </p:txBody>
      </p:sp>
      <p:sp>
        <p:nvSpPr>
          <p:cNvPr id="11" name="object 5" descr="Beige rectangle">
            <a:extLst>
              <a:ext uri="{FF2B5EF4-FFF2-40B4-BE49-F238E27FC236}">
                <a16:creationId xmlns:a16="http://schemas.microsoft.com/office/drawing/2014/main" id="{B07BA1F9-2C19-4C07-B29B-18B9FBCC4755}"/>
              </a:ext>
            </a:extLst>
          </p:cNvPr>
          <p:cNvSpPr/>
          <p:nvPr/>
        </p:nvSpPr>
        <p:spPr bwMode="white">
          <a:xfrm flipV="1">
            <a:off x="490407" y="1051509"/>
            <a:ext cx="5089126" cy="70324"/>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sp>
        <p:nvSpPr>
          <p:cNvPr id="3" name="TextBox 2">
            <a:extLst>
              <a:ext uri="{FF2B5EF4-FFF2-40B4-BE49-F238E27FC236}">
                <a16:creationId xmlns:a16="http://schemas.microsoft.com/office/drawing/2014/main" id="{3298A8E4-BCDA-2631-76E5-9C3C75EDB1EE}"/>
              </a:ext>
            </a:extLst>
          </p:cNvPr>
          <p:cNvSpPr txBox="1"/>
          <p:nvPr/>
        </p:nvSpPr>
        <p:spPr>
          <a:xfrm>
            <a:off x="364701" y="1380684"/>
            <a:ext cx="11462597" cy="1477328"/>
          </a:xfrm>
          <a:prstGeom prst="rect">
            <a:avLst/>
          </a:prstGeom>
          <a:noFill/>
        </p:spPr>
        <p:txBody>
          <a:bodyPr wrap="square" rtlCol="0">
            <a:spAutoFit/>
          </a:bodyPr>
          <a:lstStyle/>
          <a:p>
            <a:r>
              <a:rPr lang="en-US" dirty="0">
                <a:solidFill>
                  <a:schemeClr val="bg1"/>
                </a:solidFill>
              </a:rPr>
              <a:t>Both waterfall and agile have their own benefits when properly utilized. Depending on the size, requirements, and expectations of a project either model could be a potential candidate for use. Throughout my experience working on the SNHU Travel project their risk of change, lack of documentation, and want to move towards a new niche (trendy vacation packages) are all signs to point towards utilizing the agile method. Below are some of the factors that each model is better equipped for. </a:t>
            </a:r>
          </a:p>
        </p:txBody>
      </p:sp>
      <p:grpSp>
        <p:nvGrpSpPr>
          <p:cNvPr id="19" name="Group 18">
            <a:extLst>
              <a:ext uri="{FF2B5EF4-FFF2-40B4-BE49-F238E27FC236}">
                <a16:creationId xmlns:a16="http://schemas.microsoft.com/office/drawing/2014/main" id="{CDA340BD-1327-1C7A-2C19-54C24C48A9FB}"/>
              </a:ext>
            </a:extLst>
          </p:cNvPr>
          <p:cNvGrpSpPr/>
          <p:nvPr/>
        </p:nvGrpSpPr>
        <p:grpSpPr>
          <a:xfrm>
            <a:off x="1395470" y="3089637"/>
            <a:ext cx="3865033" cy="523220"/>
            <a:chOff x="1430868" y="2614188"/>
            <a:chExt cx="3865033" cy="523220"/>
          </a:xfrm>
        </p:grpSpPr>
        <p:sp>
          <p:nvSpPr>
            <p:cNvPr id="4" name="TextBox 3">
              <a:extLst>
                <a:ext uri="{FF2B5EF4-FFF2-40B4-BE49-F238E27FC236}">
                  <a16:creationId xmlns:a16="http://schemas.microsoft.com/office/drawing/2014/main" id="{EF79DF32-7E00-8AEA-D9D2-6010BD7E80C3}"/>
                </a:ext>
              </a:extLst>
            </p:cNvPr>
            <p:cNvSpPr txBox="1"/>
            <p:nvPr/>
          </p:nvSpPr>
          <p:spPr>
            <a:xfrm>
              <a:off x="1430868" y="2614188"/>
              <a:ext cx="3865033" cy="523220"/>
            </a:xfrm>
            <a:prstGeom prst="rect">
              <a:avLst/>
            </a:prstGeom>
            <a:noFill/>
          </p:spPr>
          <p:txBody>
            <a:bodyPr wrap="square" rtlCol="0">
              <a:spAutoFit/>
            </a:bodyPr>
            <a:lstStyle/>
            <a:p>
              <a:pPr algn="ctr"/>
              <a:r>
                <a:rPr lang="en-US" sz="2800" b="1" dirty="0">
                  <a:solidFill>
                    <a:schemeClr val="bg1"/>
                  </a:solidFill>
                </a:rPr>
                <a:t>WATERFALL</a:t>
              </a:r>
              <a:endParaRPr lang="en-US" b="1" dirty="0"/>
            </a:p>
          </p:txBody>
        </p:sp>
        <p:sp>
          <p:nvSpPr>
            <p:cNvPr id="12" name="object 5" descr="Beige rectangle">
              <a:extLst>
                <a:ext uri="{FF2B5EF4-FFF2-40B4-BE49-F238E27FC236}">
                  <a16:creationId xmlns:a16="http://schemas.microsoft.com/office/drawing/2014/main" id="{B01FF43B-BF9E-0E07-1E2C-7CF317CF8BFC}"/>
                </a:ext>
              </a:extLst>
            </p:cNvPr>
            <p:cNvSpPr/>
            <p:nvPr/>
          </p:nvSpPr>
          <p:spPr bwMode="white">
            <a:xfrm flipV="1">
              <a:off x="2309119" y="3042050"/>
              <a:ext cx="2108530" cy="82983"/>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grpSp>
      <p:grpSp>
        <p:nvGrpSpPr>
          <p:cNvPr id="20" name="Group 19">
            <a:extLst>
              <a:ext uri="{FF2B5EF4-FFF2-40B4-BE49-F238E27FC236}">
                <a16:creationId xmlns:a16="http://schemas.microsoft.com/office/drawing/2014/main" id="{11C80358-F578-3CE8-08A9-6EF06510CF73}"/>
              </a:ext>
            </a:extLst>
          </p:cNvPr>
          <p:cNvGrpSpPr/>
          <p:nvPr/>
        </p:nvGrpSpPr>
        <p:grpSpPr>
          <a:xfrm>
            <a:off x="6846803" y="3167390"/>
            <a:ext cx="3170767" cy="523220"/>
            <a:chOff x="6783303" y="2692648"/>
            <a:chExt cx="3170767" cy="523220"/>
          </a:xfrm>
        </p:grpSpPr>
        <p:sp>
          <p:nvSpPr>
            <p:cNvPr id="6" name="TextBox 5">
              <a:extLst>
                <a:ext uri="{FF2B5EF4-FFF2-40B4-BE49-F238E27FC236}">
                  <a16:creationId xmlns:a16="http://schemas.microsoft.com/office/drawing/2014/main" id="{A9019A02-0621-37E7-CB0F-1A8813D11C5F}"/>
                </a:ext>
              </a:extLst>
            </p:cNvPr>
            <p:cNvSpPr txBox="1"/>
            <p:nvPr/>
          </p:nvSpPr>
          <p:spPr>
            <a:xfrm>
              <a:off x="6783303" y="2692648"/>
              <a:ext cx="3170767" cy="523220"/>
            </a:xfrm>
            <a:prstGeom prst="rect">
              <a:avLst/>
            </a:prstGeom>
            <a:noFill/>
          </p:spPr>
          <p:txBody>
            <a:bodyPr wrap="square" rtlCol="0">
              <a:spAutoFit/>
            </a:bodyPr>
            <a:lstStyle/>
            <a:p>
              <a:pPr algn="ctr"/>
              <a:r>
                <a:rPr lang="en-US" sz="2800" b="1" dirty="0">
                  <a:solidFill>
                    <a:schemeClr val="bg1"/>
                  </a:solidFill>
                </a:rPr>
                <a:t>AGILE</a:t>
              </a:r>
            </a:p>
          </p:txBody>
        </p:sp>
        <p:sp>
          <p:nvSpPr>
            <p:cNvPr id="16" name="object 5" descr="Beige rectangle">
              <a:extLst>
                <a:ext uri="{FF2B5EF4-FFF2-40B4-BE49-F238E27FC236}">
                  <a16:creationId xmlns:a16="http://schemas.microsoft.com/office/drawing/2014/main" id="{C86A25D8-141D-93FE-9D1B-19955CB6D54A}"/>
                </a:ext>
              </a:extLst>
            </p:cNvPr>
            <p:cNvSpPr/>
            <p:nvPr/>
          </p:nvSpPr>
          <p:spPr bwMode="white">
            <a:xfrm flipV="1">
              <a:off x="7793566" y="3089637"/>
              <a:ext cx="1248998" cy="95683"/>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endParaRPr lang="en-US" dirty="0"/>
            </a:p>
          </p:txBody>
        </p:sp>
      </p:grpSp>
      <p:sp>
        <p:nvSpPr>
          <p:cNvPr id="17" name="TextBox 16">
            <a:extLst>
              <a:ext uri="{FF2B5EF4-FFF2-40B4-BE49-F238E27FC236}">
                <a16:creationId xmlns:a16="http://schemas.microsoft.com/office/drawing/2014/main" id="{B6A9D3AF-E089-D2E1-E3FF-33105EFB3D61}"/>
              </a:ext>
            </a:extLst>
          </p:cNvPr>
          <p:cNvSpPr txBox="1"/>
          <p:nvPr/>
        </p:nvSpPr>
        <p:spPr>
          <a:xfrm>
            <a:off x="1728400" y="3793871"/>
            <a:ext cx="3458633" cy="1477328"/>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Better for smaller projects</a:t>
            </a:r>
          </a:p>
          <a:p>
            <a:pPr marL="285750" indent="-285750">
              <a:buFont typeface="Arial" panose="020B0604020202020204" pitchFamily="34" charset="0"/>
              <a:buChar char="•"/>
            </a:pPr>
            <a:r>
              <a:rPr lang="en-US" dirty="0">
                <a:solidFill>
                  <a:schemeClr val="bg1"/>
                </a:solidFill>
              </a:rPr>
              <a:t>Requirements are well understood</a:t>
            </a:r>
          </a:p>
          <a:p>
            <a:pPr marL="285750" indent="-285750">
              <a:buFont typeface="Arial" panose="020B0604020202020204" pitchFamily="34" charset="0"/>
              <a:buChar char="•"/>
            </a:pPr>
            <a:r>
              <a:rPr lang="en-US" dirty="0">
                <a:solidFill>
                  <a:schemeClr val="bg1"/>
                </a:solidFill>
              </a:rPr>
              <a:t>Customer is clear on their intent and wants</a:t>
            </a:r>
          </a:p>
        </p:txBody>
      </p:sp>
      <p:sp>
        <p:nvSpPr>
          <p:cNvPr id="18" name="TextBox 17">
            <a:extLst>
              <a:ext uri="{FF2B5EF4-FFF2-40B4-BE49-F238E27FC236}">
                <a16:creationId xmlns:a16="http://schemas.microsoft.com/office/drawing/2014/main" id="{9A9EC266-1C07-0D33-AB7D-01B3D5D6A337}"/>
              </a:ext>
            </a:extLst>
          </p:cNvPr>
          <p:cNvSpPr txBox="1"/>
          <p:nvPr/>
        </p:nvSpPr>
        <p:spPr>
          <a:xfrm>
            <a:off x="6913033" y="3793871"/>
            <a:ext cx="3458633"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Better for projects with a risk of change</a:t>
            </a:r>
          </a:p>
          <a:p>
            <a:pPr marL="285750" indent="-285750">
              <a:buFont typeface="Arial" panose="020B0604020202020204" pitchFamily="34" charset="0"/>
              <a:buChar char="•"/>
            </a:pPr>
            <a:r>
              <a:rPr lang="en-US" dirty="0">
                <a:solidFill>
                  <a:schemeClr val="bg1"/>
                </a:solidFill>
              </a:rPr>
              <a:t>Documentation is minimally required</a:t>
            </a:r>
          </a:p>
          <a:p>
            <a:pPr marL="285750" indent="-285750">
              <a:buFont typeface="Arial" panose="020B0604020202020204" pitchFamily="34" charset="0"/>
              <a:buChar char="•"/>
            </a:pPr>
            <a:r>
              <a:rPr lang="en-US" dirty="0">
                <a:solidFill>
                  <a:schemeClr val="bg1"/>
                </a:solidFill>
              </a:rPr>
              <a:t>Customer is unclear on their exact wants and needs</a:t>
            </a:r>
          </a:p>
        </p:txBody>
      </p:sp>
    </p:spTree>
    <p:extLst>
      <p:ext uri="{BB962C8B-B14F-4D97-AF65-F5344CB8AC3E}">
        <p14:creationId xmlns:p14="http://schemas.microsoft.com/office/powerpoint/2010/main" val="1968554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Blue rectangle">
            <a:extLst>
              <a:ext uri="{FF2B5EF4-FFF2-40B4-BE49-F238E27FC236}">
                <a16:creationId xmlns:a16="http://schemas.microsoft.com/office/drawing/2014/main" id="{7D87B918-371C-4B31-9C7A-1D9A08C8A3BB}"/>
              </a:ext>
            </a:extLst>
          </p:cNvPr>
          <p:cNvPicPr>
            <a:picLocks noGrp="1" noChangeAspect="1"/>
          </p:cNvPicPr>
          <p:nvPr>
            <p:ph sz="half" idx="4294967295"/>
          </p:nvPr>
        </p:nvPicPr>
        <p:blipFill rotWithShape="1">
          <a:blip r:embed="rId3">
            <a:extLst>
              <a:ext uri="{28A0092B-C50C-407E-A947-70E740481C1C}">
                <a14:useLocalDpi xmlns:a14="http://schemas.microsoft.com/office/drawing/2010/main" val="0"/>
              </a:ext>
            </a:extLst>
          </a:blip>
          <a:srcRect/>
          <a:stretch/>
        </p:blipFill>
        <p:spPr>
          <a:xfrm>
            <a:off x="0" y="0"/>
            <a:ext cx="12192000" cy="6858000"/>
          </a:xfrm>
        </p:spPr>
      </p:pic>
      <p:sp>
        <p:nvSpPr>
          <p:cNvPr id="8" name="object 3" descr="Blue rectangle">
            <a:extLst>
              <a:ext uri="{FF2B5EF4-FFF2-40B4-BE49-F238E27FC236}">
                <a16:creationId xmlns:a16="http://schemas.microsoft.com/office/drawing/2014/main" id="{A277388B-76FD-44C4-B506-F8A157E57C6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9" name="Oval 8" descr="Beige oval">
            <a:extLst>
              <a:ext uri="{FF2B5EF4-FFF2-40B4-BE49-F238E27FC236}">
                <a16:creationId xmlns:a16="http://schemas.microsoft.com/office/drawing/2014/main" id="{1191A09B-8CB4-416A-B1F9-ABC3B476DE1F}"/>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4D00B79-44BB-4D5F-B51D-2270A854D77A}"/>
              </a:ext>
            </a:extLst>
          </p:cNvPr>
          <p:cNvSpPr>
            <a:spLocks noGrp="1"/>
          </p:cNvSpPr>
          <p:nvPr>
            <p:ph type="title"/>
          </p:nvPr>
        </p:nvSpPr>
        <p:spPr bwMode="white">
          <a:xfrm>
            <a:off x="407318" y="229161"/>
            <a:ext cx="10515600" cy="1325563"/>
          </a:xfrm>
        </p:spPr>
        <p:txBody>
          <a:bodyPr/>
          <a:lstStyle/>
          <a:p>
            <a:pPr algn="ctr"/>
            <a:r>
              <a:rPr lang="en-US" dirty="0">
                <a:solidFill>
                  <a:schemeClr val="bg1"/>
                </a:solidFill>
              </a:rPr>
              <a:t>REFERENCES </a:t>
            </a:r>
            <a:endParaRPr lang="en-US" dirty="0"/>
          </a:p>
        </p:txBody>
      </p:sp>
      <p:sp>
        <p:nvSpPr>
          <p:cNvPr id="5" name="Slide Number Placeholder 4">
            <a:extLst>
              <a:ext uri="{FF2B5EF4-FFF2-40B4-BE49-F238E27FC236}">
                <a16:creationId xmlns:a16="http://schemas.microsoft.com/office/drawing/2014/main" id="{CDF3C1EE-D9A0-406A-9A3A-75C82527E0DC}"/>
              </a:ext>
            </a:extLst>
          </p:cNvPr>
          <p:cNvSpPr>
            <a:spLocks noGrp="1"/>
          </p:cNvSpPr>
          <p:nvPr>
            <p:ph type="sldNum" sz="quarter" idx="12"/>
          </p:nvPr>
        </p:nvSpPr>
        <p:spPr/>
        <p:txBody>
          <a:bodyPr/>
          <a:lstStyle/>
          <a:p>
            <a:fld id="{82EE24B5-652C-4DB5-B7C3-B5BBEC1280B1}" type="slidenum">
              <a:rPr lang="en-US" smtClean="0"/>
              <a:t>9</a:t>
            </a:fld>
            <a:endParaRPr lang="en-US" dirty="0"/>
          </a:p>
        </p:txBody>
      </p:sp>
      <p:sp>
        <p:nvSpPr>
          <p:cNvPr id="11" name="object 5" descr="Beige rectangle">
            <a:extLst>
              <a:ext uri="{FF2B5EF4-FFF2-40B4-BE49-F238E27FC236}">
                <a16:creationId xmlns:a16="http://schemas.microsoft.com/office/drawing/2014/main" id="{B07BA1F9-2C19-4C07-B29B-18B9FBCC4755}"/>
              </a:ext>
            </a:extLst>
          </p:cNvPr>
          <p:cNvSpPr/>
          <p:nvPr/>
        </p:nvSpPr>
        <p:spPr bwMode="white">
          <a:xfrm flipV="1">
            <a:off x="4310121" y="1027673"/>
            <a:ext cx="2755312" cy="121386"/>
          </a:xfrm>
          <a:custGeom>
            <a:avLst/>
            <a:gdLst/>
            <a:ahLst/>
            <a:cxnLst/>
            <a:rect l="l" t="t" r="r" b="b"/>
            <a:pathLst>
              <a:path w="3931920">
                <a:moveTo>
                  <a:pt x="0" y="0"/>
                </a:moveTo>
                <a:lnTo>
                  <a:pt x="3931920" y="0"/>
                </a:lnTo>
              </a:path>
            </a:pathLst>
          </a:custGeom>
          <a:ln w="54864">
            <a:solidFill>
              <a:schemeClr val="accent1"/>
            </a:solidFill>
          </a:ln>
        </p:spPr>
        <p:txBody>
          <a:bodyPr wrap="square" lIns="0" tIns="0" rIns="0" bIns="0" rtlCol="0"/>
          <a:lstStyle/>
          <a:p>
            <a:pPr algn="ctr"/>
            <a:endParaRPr lang="en-US" dirty="0"/>
          </a:p>
        </p:txBody>
      </p:sp>
      <p:sp>
        <p:nvSpPr>
          <p:cNvPr id="3" name="TextBox 2">
            <a:extLst>
              <a:ext uri="{FF2B5EF4-FFF2-40B4-BE49-F238E27FC236}">
                <a16:creationId xmlns:a16="http://schemas.microsoft.com/office/drawing/2014/main" id="{3298A8E4-BCDA-2631-76E5-9C3C75EDB1EE}"/>
              </a:ext>
            </a:extLst>
          </p:cNvPr>
          <p:cNvSpPr txBox="1"/>
          <p:nvPr/>
        </p:nvSpPr>
        <p:spPr>
          <a:xfrm>
            <a:off x="363363" y="1486518"/>
            <a:ext cx="11462597" cy="4247317"/>
          </a:xfrm>
          <a:prstGeom prst="rect">
            <a:avLst/>
          </a:prstGeom>
          <a:noFill/>
        </p:spPr>
        <p:txBody>
          <a:bodyPr wrap="square" rtlCol="0">
            <a:spAutoFit/>
          </a:bodyPr>
          <a:lstStyle/>
          <a:p>
            <a:pPr algn="ctr"/>
            <a:r>
              <a:rPr lang="en-US" i="1" dirty="0">
                <a:solidFill>
                  <a:schemeClr val="bg1"/>
                </a:solidFill>
                <a:effectLst/>
              </a:rPr>
              <a:t>SDLC - Agile Model</a:t>
            </a:r>
            <a:r>
              <a:rPr lang="en-US" dirty="0">
                <a:solidFill>
                  <a:schemeClr val="bg1"/>
                </a:solidFill>
                <a:effectLst/>
              </a:rPr>
              <a:t>. Tutorials Point. (n.d.). Retrieved October 16, 2022, from https://www.tutorialspoint.com/sdlc/sdlc_agile_model.htm </a:t>
            </a:r>
          </a:p>
          <a:p>
            <a:pPr algn="ctr"/>
            <a:r>
              <a:rPr lang="en-US" i="1" dirty="0">
                <a:solidFill>
                  <a:schemeClr val="bg1"/>
                </a:solidFill>
                <a:effectLst/>
              </a:rPr>
              <a:t>SDLC - Waterfall Model</a:t>
            </a:r>
            <a:r>
              <a:rPr lang="en-US" dirty="0">
                <a:solidFill>
                  <a:schemeClr val="bg1"/>
                </a:solidFill>
                <a:effectLst/>
              </a:rPr>
              <a:t>. Tutorials Point. (n.d.). Retrieved October 16, 2022, from https://www.tutorialspoint.com/sdlc/sdlc_waterfall_model.htm </a:t>
            </a:r>
          </a:p>
          <a:p>
            <a:pPr algn="ctr"/>
            <a:r>
              <a:rPr lang="en-US" i="1" dirty="0">
                <a:solidFill>
                  <a:schemeClr val="bg1"/>
                </a:solidFill>
                <a:effectLst/>
              </a:rPr>
              <a:t>SNHU Media</a:t>
            </a:r>
            <a:r>
              <a:rPr lang="en-US" dirty="0">
                <a:solidFill>
                  <a:schemeClr val="bg1"/>
                </a:solidFill>
                <a:effectLst/>
              </a:rPr>
              <a:t>. CS250-module five: Product owner and Scrum-Agile Team. (n.d.). Retrieved October 16, 2022, from http://snhu-media.snhu.edu/files/course_repository/undergraduate/cs/cs250/storyline/mod5/story_html5.html </a:t>
            </a:r>
          </a:p>
          <a:p>
            <a:pPr algn="ctr"/>
            <a:r>
              <a:rPr lang="en-US" i="1" dirty="0">
                <a:solidFill>
                  <a:schemeClr val="bg1"/>
                </a:solidFill>
                <a:effectLst/>
              </a:rPr>
              <a:t>SNHU Media</a:t>
            </a:r>
            <a:r>
              <a:rPr lang="en-US" dirty="0">
                <a:solidFill>
                  <a:schemeClr val="bg1"/>
                </a:solidFill>
                <a:effectLst/>
              </a:rPr>
              <a:t>. CS250-module three: Product owner and User Focus Group. (n.d.). Retrieved October 16, 2022, from http://snhu-media.snhu.edu/files/course_repository/undergraduate/cs/cs250/storyline/mod3/story_html5.html </a:t>
            </a:r>
          </a:p>
          <a:p>
            <a:pPr algn="ctr"/>
            <a:r>
              <a:rPr lang="en-US" i="1" dirty="0">
                <a:solidFill>
                  <a:schemeClr val="bg1"/>
                </a:solidFill>
                <a:effectLst/>
              </a:rPr>
              <a:t>SNHU Media</a:t>
            </a:r>
            <a:r>
              <a:rPr lang="en-US" dirty="0">
                <a:solidFill>
                  <a:schemeClr val="bg1"/>
                </a:solidFill>
                <a:effectLst/>
              </a:rPr>
              <a:t>. CS250-module two: Initial client meeting. (n.d.). Retrieved October 16, 2022, from http://snhu-media.snhu.edu/files/course_repository/undergraduate/cs/cs250/storyline/mod2/story_html5.html </a:t>
            </a:r>
          </a:p>
          <a:p>
            <a:pPr algn="ctr"/>
            <a:r>
              <a:rPr lang="en-US" i="1" dirty="0">
                <a:solidFill>
                  <a:schemeClr val="bg1"/>
                </a:solidFill>
                <a:effectLst/>
              </a:rPr>
              <a:t>Success rates rise - project management institute</a:t>
            </a:r>
            <a:r>
              <a:rPr lang="en-US" dirty="0">
                <a:solidFill>
                  <a:schemeClr val="bg1"/>
                </a:solidFill>
                <a:effectLst/>
              </a:rPr>
              <a:t>. (n.d.). Retrieved October 16, 2022, from https://www.pmi.org/-/media/pmi/documents/public/pdf/learning/thought-leadership/pulse/pulse-of-the-profession-2017.pdf?sc_lang_temp=en </a:t>
            </a:r>
          </a:p>
        </p:txBody>
      </p:sp>
    </p:spTree>
    <p:extLst>
      <p:ext uri="{BB962C8B-B14F-4D97-AF65-F5344CB8AC3E}">
        <p14:creationId xmlns:p14="http://schemas.microsoft.com/office/powerpoint/2010/main" val="4147825072"/>
      </p:ext>
    </p:extLst>
  </p:cSld>
  <p:clrMapOvr>
    <a:masterClrMapping/>
  </p:clrMapOvr>
</p:sld>
</file>

<file path=ppt/theme/theme1.xml><?xml version="1.0" encoding="utf-8"?>
<a:theme xmlns:a="http://schemas.openxmlformats.org/drawingml/2006/main" name="Office Theme">
  <a:themeElements>
    <a:clrScheme name="Custom 30">
      <a:dk1>
        <a:sysClr val="windowText" lastClr="000000"/>
      </a:dk1>
      <a:lt1>
        <a:sysClr val="window" lastClr="FFFFFF"/>
      </a:lt1>
      <a:dk2>
        <a:srgbClr val="00292E"/>
      </a:dk2>
      <a:lt2>
        <a:srgbClr val="64B2C1"/>
      </a:lt2>
      <a:accent1>
        <a:srgbClr val="F0CDA1"/>
      </a:accent1>
      <a:accent2>
        <a:srgbClr val="107082"/>
      </a:accent2>
      <a:accent3>
        <a:srgbClr val="054854"/>
      </a:accent3>
      <a:accent4>
        <a:srgbClr val="00AEEF"/>
      </a:accent4>
      <a:accent5>
        <a:srgbClr val="F99927"/>
      </a:accent5>
      <a:accent6>
        <a:srgbClr val="EC7216"/>
      </a:accent6>
      <a:hlink>
        <a:srgbClr val="000000"/>
      </a:hlink>
      <a:folHlink>
        <a:srgbClr val="000000"/>
      </a:folHlink>
    </a:clrScheme>
    <a:fontScheme name="Custom 25">
      <a:majorFont>
        <a:latin typeface="Gill Sans MT"/>
        <a:ea typeface=""/>
        <a:cs typeface=""/>
      </a:majorFont>
      <a:minorFont>
        <a:latin typeface="Arial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23188392_Professional services pitch deck_SL_V1.potx" id="{A16A60D7-542B-43C6-BB27-7BA8168B4019}" vid="{8C6CFC53-4DED-4518-8264-5814B6A371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FDD087A-3273-4D74-8700-4C8E2BE507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71946EF-A3EA-4ECB-8D9A-56C36FFF4075}">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72DAF9E5-DED4-4A50-A81B-4CC218A03F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Professional services pitch deck</Template>
  <TotalTime>1083</TotalTime>
  <Words>1121</Words>
  <Application>Microsoft Office PowerPoint</Application>
  <PresentationFormat>Widescreen</PresentationFormat>
  <Paragraphs>82</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Arial </vt:lpstr>
      <vt:lpstr>Calibri</vt:lpstr>
      <vt:lpstr>Gill Sans MT</vt:lpstr>
      <vt:lpstr>Office Theme</vt:lpstr>
      <vt:lpstr>The Scrum-agile Approach Final Project</vt:lpstr>
      <vt:lpstr>Roles and Responsibilities</vt:lpstr>
      <vt:lpstr>AGILE SDLC MODEL</vt:lpstr>
      <vt:lpstr>AGILE IN SDLC</vt:lpstr>
      <vt:lpstr>AGILE VS WATERFALL</vt:lpstr>
      <vt:lpstr>AGILE VS WATERFALL</vt:lpstr>
      <vt:lpstr>AGILE VS WATERFALL</vt:lpstr>
      <vt:lpstr>FACTORS TO CONSIDER</vt:lpstr>
      <vt:lpstr>REFERENCES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Scrum-agile Approach Final Project</dc:title>
  <dc:creator>Madison Lopert</dc:creator>
  <cp:lastModifiedBy>Madison Lopert</cp:lastModifiedBy>
  <cp:revision>14</cp:revision>
  <dcterms:created xsi:type="dcterms:W3CDTF">2022-10-15T21:42:35Z</dcterms:created>
  <dcterms:modified xsi:type="dcterms:W3CDTF">2022-10-16T15:45:49Z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